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3004800" cy="9753600"/>
  <p:notesSz cx="6858000" cy="9144000"/>
  <p:defaultTextStyle>
    <a:defPPr>
      <a:defRPr lang="en-US"/>
    </a:defPPr>
    <a:lvl1pPr algn="l" defTabSz="5842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Helvetica Light"/>
        <a:cs typeface="Helvetica Light"/>
        <a:sym typeface="Helvetica Light"/>
      </a:defRPr>
    </a:lvl1pPr>
    <a:lvl2pPr marL="457200" indent="-228600" algn="l" defTabSz="5842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Helvetica Light"/>
        <a:cs typeface="Helvetica Light"/>
        <a:sym typeface="Helvetica Light"/>
      </a:defRPr>
    </a:lvl2pPr>
    <a:lvl3pPr marL="914400" indent="-457200" algn="l" defTabSz="5842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Helvetica Light"/>
        <a:cs typeface="Helvetica Light"/>
        <a:sym typeface="Helvetica Light"/>
      </a:defRPr>
    </a:lvl3pPr>
    <a:lvl4pPr marL="1371600" indent="-685800" algn="l" defTabSz="5842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Helvetica Light"/>
        <a:cs typeface="Helvetica Light"/>
        <a:sym typeface="Helvetica Light"/>
      </a:defRPr>
    </a:lvl4pPr>
    <a:lvl5pPr marL="1828800" indent="-914400" algn="l" defTabSz="5842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Helvetica Light"/>
        <a:cs typeface="Helvetica Light"/>
        <a:sym typeface="Helvetica Light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Helvetica Light"/>
        <a:cs typeface="Helvetica Light"/>
        <a:sym typeface="Helvetica Light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Helvetica Light"/>
        <a:cs typeface="Helvetica Light"/>
        <a:sym typeface="Helvetica Light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Helvetica Light"/>
        <a:cs typeface="Helvetica Light"/>
        <a:sym typeface="Helvetica Light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Helvetica Light"/>
        <a:cs typeface="Helvetica Light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800"/>
  </p:normalViewPr>
  <p:slideViewPr>
    <p:cSldViewPr>
      <p:cViewPr varScale="1">
        <p:scale>
          <a:sx n="44" d="100"/>
          <a:sy n="44" d="100"/>
        </p:scale>
        <p:origin x="1232" y="6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350F83-F578-3C4B-9997-B8C3582DE18B}" type="doc">
      <dgm:prSet loTypeId="urn:microsoft.com/office/officeart/2005/8/layout/chevron1" loCatId="" qsTypeId="urn:microsoft.com/office/officeart/2005/8/quickstyle/simple1" qsCatId="simple" csTypeId="urn:microsoft.com/office/officeart/2005/8/colors/accent1_2" csCatId="accent1" phldr="1"/>
      <dgm:spPr/>
    </dgm:pt>
    <dgm:pt modelId="{DF770E7A-C744-254D-A4A3-978148D19E63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GB" sz="1600"/>
            <a:t>Personal Protective Equipment</a:t>
          </a:r>
        </a:p>
      </dgm:t>
    </dgm:pt>
    <dgm:pt modelId="{C9C88CD4-4FBA-9143-8280-5D5228260FB0}" type="parTrans" cxnId="{68C74FA1-9AFC-B448-91B8-8503DBF86853}">
      <dgm:prSet/>
      <dgm:spPr/>
      <dgm:t>
        <a:bodyPr/>
        <a:lstStyle/>
        <a:p>
          <a:endParaRPr lang="en-GB" sz="1600"/>
        </a:p>
      </dgm:t>
    </dgm:pt>
    <dgm:pt modelId="{4D8DE068-96E4-CE4D-A495-34A5398D657D}" type="sibTrans" cxnId="{68C74FA1-9AFC-B448-91B8-8503DBF86853}">
      <dgm:prSet/>
      <dgm:spPr/>
      <dgm:t>
        <a:bodyPr/>
        <a:lstStyle/>
        <a:p>
          <a:endParaRPr lang="en-GB" sz="1600"/>
        </a:p>
      </dgm:t>
    </dgm:pt>
    <dgm:pt modelId="{330F804C-19AD-F44C-A3A9-E9D72665F2AB}">
      <dgm:prSet phldrT="[Text]" custT="1"/>
      <dgm:spPr/>
      <dgm:t>
        <a:bodyPr/>
        <a:lstStyle/>
        <a:p>
          <a:r>
            <a:rPr lang="en-GB" sz="1600"/>
            <a:t>Prepare Equipment</a:t>
          </a:r>
        </a:p>
      </dgm:t>
    </dgm:pt>
    <dgm:pt modelId="{821E8301-2884-8B43-B7E8-2FD19823964F}" type="parTrans" cxnId="{6A297C51-F709-2D44-B98D-A234EC8C7A5D}">
      <dgm:prSet/>
      <dgm:spPr/>
      <dgm:t>
        <a:bodyPr/>
        <a:lstStyle/>
        <a:p>
          <a:endParaRPr lang="en-GB" sz="1600"/>
        </a:p>
      </dgm:t>
    </dgm:pt>
    <dgm:pt modelId="{1B245EF8-A7EF-B048-A902-36D5A52AC62D}" type="sibTrans" cxnId="{6A297C51-F709-2D44-B98D-A234EC8C7A5D}">
      <dgm:prSet/>
      <dgm:spPr/>
      <dgm:t>
        <a:bodyPr/>
        <a:lstStyle/>
        <a:p>
          <a:endParaRPr lang="en-GB" sz="1600"/>
        </a:p>
      </dgm:t>
    </dgm:pt>
    <dgm:pt modelId="{1690E5F6-D473-2949-810C-63699DA02366}">
      <dgm:prSet phldrT="[Text]" custT="1"/>
      <dgm:spPr/>
      <dgm:t>
        <a:bodyPr/>
        <a:lstStyle/>
        <a:p>
          <a:r>
            <a:rPr lang="en-GB" sz="1600" dirty="0"/>
            <a:t>Prepare for Difficulty</a:t>
          </a:r>
        </a:p>
      </dgm:t>
    </dgm:pt>
    <dgm:pt modelId="{BF8C41A3-2F6C-3446-8E86-DD86F2531D5C}" type="parTrans" cxnId="{693086CC-EE02-E242-B67B-44E6B5540302}">
      <dgm:prSet/>
      <dgm:spPr/>
      <dgm:t>
        <a:bodyPr/>
        <a:lstStyle/>
        <a:p>
          <a:endParaRPr lang="en-GB" sz="1600"/>
        </a:p>
      </dgm:t>
    </dgm:pt>
    <dgm:pt modelId="{965812A0-96F8-C041-999F-36A468BE4262}" type="sibTrans" cxnId="{693086CC-EE02-E242-B67B-44E6B5540302}">
      <dgm:prSet/>
      <dgm:spPr/>
      <dgm:t>
        <a:bodyPr/>
        <a:lstStyle/>
        <a:p>
          <a:endParaRPr lang="en-GB" sz="1600"/>
        </a:p>
      </dgm:t>
    </dgm:pt>
    <dgm:pt modelId="{560B6708-58C4-A241-AB6A-D2F86B3834F3}">
      <dgm:prSet phldrT="[Text]" custT="1"/>
      <dgm:spPr/>
      <dgm:t>
        <a:bodyPr/>
        <a:lstStyle/>
        <a:p>
          <a:r>
            <a:rPr lang="en-GB" sz="1600" dirty="0"/>
            <a:t>In the Room</a:t>
          </a:r>
        </a:p>
      </dgm:t>
    </dgm:pt>
    <dgm:pt modelId="{E54B9DD8-4C28-8346-A00C-42ED49DB69B3}" type="parTrans" cxnId="{37CBF929-AC04-7E49-8F41-029B40F8D4A0}">
      <dgm:prSet/>
      <dgm:spPr/>
      <dgm:t>
        <a:bodyPr/>
        <a:lstStyle/>
        <a:p>
          <a:endParaRPr lang="en-GB" sz="1600"/>
        </a:p>
      </dgm:t>
    </dgm:pt>
    <dgm:pt modelId="{BDC7CFA1-B129-C747-9021-D5AF0560B514}" type="sibTrans" cxnId="{37CBF929-AC04-7E49-8F41-029B40F8D4A0}">
      <dgm:prSet/>
      <dgm:spPr/>
      <dgm:t>
        <a:bodyPr/>
        <a:lstStyle/>
        <a:p>
          <a:endParaRPr lang="en-GB" sz="1600"/>
        </a:p>
      </dgm:t>
    </dgm:pt>
    <dgm:pt modelId="{000FC4FE-1AAB-A84A-9D8E-6D85CAFF5D1B}">
      <dgm:prSet phldrT="[Text]" custT="1"/>
      <dgm:spPr>
        <a:solidFill>
          <a:srgbClr val="C00000"/>
        </a:solidFill>
      </dgm:spPr>
      <dgm:t>
        <a:bodyPr/>
        <a:lstStyle/>
        <a:p>
          <a:r>
            <a:rPr lang="en-GB" sz="1600" dirty="0"/>
            <a:t>Post-procedure and Safety</a:t>
          </a:r>
        </a:p>
      </dgm:t>
    </dgm:pt>
    <dgm:pt modelId="{EC6671D9-C421-414D-BDEC-975208195429}" type="parTrans" cxnId="{8C551F82-2022-8847-9D20-4D03A0338835}">
      <dgm:prSet/>
      <dgm:spPr/>
      <dgm:t>
        <a:bodyPr/>
        <a:lstStyle/>
        <a:p>
          <a:endParaRPr lang="en-GB" sz="1600"/>
        </a:p>
      </dgm:t>
    </dgm:pt>
    <dgm:pt modelId="{17AE849D-4326-DA47-BCC8-2FF644A82266}" type="sibTrans" cxnId="{8C551F82-2022-8847-9D20-4D03A0338835}">
      <dgm:prSet/>
      <dgm:spPr/>
      <dgm:t>
        <a:bodyPr/>
        <a:lstStyle/>
        <a:p>
          <a:endParaRPr lang="en-GB" sz="1600"/>
        </a:p>
      </dgm:t>
    </dgm:pt>
    <dgm:pt modelId="{1C1EAA43-CE9F-C54B-AC63-C8ECCF766F46}" type="pres">
      <dgm:prSet presAssocID="{DF350F83-F578-3C4B-9997-B8C3582DE18B}" presName="Name0" presStyleCnt="0">
        <dgm:presLayoutVars>
          <dgm:dir/>
          <dgm:animLvl val="lvl"/>
          <dgm:resizeHandles val="exact"/>
        </dgm:presLayoutVars>
      </dgm:prSet>
      <dgm:spPr/>
    </dgm:pt>
    <dgm:pt modelId="{6F2F8E86-FF15-7746-BB85-BBFB14099A41}" type="pres">
      <dgm:prSet presAssocID="{DF770E7A-C744-254D-A4A3-978148D19E63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CB143E1C-FB37-B645-B650-658C241634BD}" type="pres">
      <dgm:prSet presAssocID="{4D8DE068-96E4-CE4D-A495-34A5398D657D}" presName="parTxOnlySpace" presStyleCnt="0"/>
      <dgm:spPr/>
    </dgm:pt>
    <dgm:pt modelId="{605F6E69-25C0-7C43-8A1E-7A3C5F1B1D44}" type="pres">
      <dgm:prSet presAssocID="{330F804C-19AD-F44C-A3A9-E9D72665F2AB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7DE0EC9F-57A2-9348-9154-5386F74C943B}" type="pres">
      <dgm:prSet presAssocID="{1B245EF8-A7EF-B048-A902-36D5A52AC62D}" presName="parTxOnlySpace" presStyleCnt="0"/>
      <dgm:spPr/>
    </dgm:pt>
    <dgm:pt modelId="{F82483C6-293F-E442-993A-E055B754AB3E}" type="pres">
      <dgm:prSet presAssocID="{1690E5F6-D473-2949-810C-63699DA02366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07A0FC9F-D9EF-AA4C-A036-9140E8E91AFC}" type="pres">
      <dgm:prSet presAssocID="{965812A0-96F8-C041-999F-36A468BE4262}" presName="parTxOnlySpace" presStyleCnt="0"/>
      <dgm:spPr/>
    </dgm:pt>
    <dgm:pt modelId="{3DAE27F0-E9D5-E64F-BC84-CEDB6BACE60B}" type="pres">
      <dgm:prSet presAssocID="{560B6708-58C4-A241-AB6A-D2F86B3834F3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F06BF70F-84F8-2E48-B60B-63BE5341E37D}" type="pres">
      <dgm:prSet presAssocID="{BDC7CFA1-B129-C747-9021-D5AF0560B514}" presName="parTxOnlySpace" presStyleCnt="0"/>
      <dgm:spPr/>
    </dgm:pt>
    <dgm:pt modelId="{9989F9BD-5A7A-6F42-AD56-AB03156F45E7}" type="pres">
      <dgm:prSet presAssocID="{000FC4FE-1AAB-A84A-9D8E-6D85CAFF5D1B}" presName="parTxOnly" presStyleLbl="node1" presStyleIdx="4" presStyleCnt="5" custScaleX="92231">
        <dgm:presLayoutVars>
          <dgm:chMax val="0"/>
          <dgm:chPref val="0"/>
          <dgm:bulletEnabled val="1"/>
        </dgm:presLayoutVars>
      </dgm:prSet>
      <dgm:spPr/>
    </dgm:pt>
  </dgm:ptLst>
  <dgm:cxnLst>
    <dgm:cxn modelId="{6B5ED300-6DD9-564A-81CB-5D7C2A0E8F68}" type="presOf" srcId="{560B6708-58C4-A241-AB6A-D2F86B3834F3}" destId="{3DAE27F0-E9D5-E64F-BC84-CEDB6BACE60B}" srcOrd="0" destOrd="0" presId="urn:microsoft.com/office/officeart/2005/8/layout/chevron1"/>
    <dgm:cxn modelId="{37CBF929-AC04-7E49-8F41-029B40F8D4A0}" srcId="{DF350F83-F578-3C4B-9997-B8C3582DE18B}" destId="{560B6708-58C4-A241-AB6A-D2F86B3834F3}" srcOrd="3" destOrd="0" parTransId="{E54B9DD8-4C28-8346-A00C-42ED49DB69B3}" sibTransId="{BDC7CFA1-B129-C747-9021-D5AF0560B514}"/>
    <dgm:cxn modelId="{436FCA6B-A872-B947-B320-1B1576235A45}" type="presOf" srcId="{DF350F83-F578-3C4B-9997-B8C3582DE18B}" destId="{1C1EAA43-CE9F-C54B-AC63-C8ECCF766F46}" srcOrd="0" destOrd="0" presId="urn:microsoft.com/office/officeart/2005/8/layout/chevron1"/>
    <dgm:cxn modelId="{6A297C51-F709-2D44-B98D-A234EC8C7A5D}" srcId="{DF350F83-F578-3C4B-9997-B8C3582DE18B}" destId="{330F804C-19AD-F44C-A3A9-E9D72665F2AB}" srcOrd="1" destOrd="0" parTransId="{821E8301-2884-8B43-B7E8-2FD19823964F}" sibTransId="{1B245EF8-A7EF-B048-A902-36D5A52AC62D}"/>
    <dgm:cxn modelId="{62163E7E-DAB0-A741-B29C-B38D7225D1A4}" type="presOf" srcId="{000FC4FE-1AAB-A84A-9D8E-6D85CAFF5D1B}" destId="{9989F9BD-5A7A-6F42-AD56-AB03156F45E7}" srcOrd="0" destOrd="0" presId="urn:microsoft.com/office/officeart/2005/8/layout/chevron1"/>
    <dgm:cxn modelId="{8C551F82-2022-8847-9D20-4D03A0338835}" srcId="{DF350F83-F578-3C4B-9997-B8C3582DE18B}" destId="{000FC4FE-1AAB-A84A-9D8E-6D85CAFF5D1B}" srcOrd="4" destOrd="0" parTransId="{EC6671D9-C421-414D-BDEC-975208195429}" sibTransId="{17AE849D-4326-DA47-BCC8-2FF644A82266}"/>
    <dgm:cxn modelId="{68C74FA1-9AFC-B448-91B8-8503DBF86853}" srcId="{DF350F83-F578-3C4B-9997-B8C3582DE18B}" destId="{DF770E7A-C744-254D-A4A3-978148D19E63}" srcOrd="0" destOrd="0" parTransId="{C9C88CD4-4FBA-9143-8280-5D5228260FB0}" sibTransId="{4D8DE068-96E4-CE4D-A495-34A5398D657D}"/>
    <dgm:cxn modelId="{693086CC-EE02-E242-B67B-44E6B5540302}" srcId="{DF350F83-F578-3C4B-9997-B8C3582DE18B}" destId="{1690E5F6-D473-2949-810C-63699DA02366}" srcOrd="2" destOrd="0" parTransId="{BF8C41A3-2F6C-3446-8E86-DD86F2531D5C}" sibTransId="{965812A0-96F8-C041-999F-36A468BE4262}"/>
    <dgm:cxn modelId="{B6BB48D7-6127-054C-930E-B6BAEADABA3F}" type="presOf" srcId="{1690E5F6-D473-2949-810C-63699DA02366}" destId="{F82483C6-293F-E442-993A-E055B754AB3E}" srcOrd="0" destOrd="0" presId="urn:microsoft.com/office/officeart/2005/8/layout/chevron1"/>
    <dgm:cxn modelId="{F503E8DB-9A64-4B4A-A2B4-80CF393EB781}" type="presOf" srcId="{DF770E7A-C744-254D-A4A3-978148D19E63}" destId="{6F2F8E86-FF15-7746-BB85-BBFB14099A41}" srcOrd="0" destOrd="0" presId="urn:microsoft.com/office/officeart/2005/8/layout/chevron1"/>
    <dgm:cxn modelId="{2355ABFB-F4B1-B44F-8051-694CEF51CF20}" type="presOf" srcId="{330F804C-19AD-F44C-A3A9-E9D72665F2AB}" destId="{605F6E69-25C0-7C43-8A1E-7A3C5F1B1D44}" srcOrd="0" destOrd="0" presId="urn:microsoft.com/office/officeart/2005/8/layout/chevron1"/>
    <dgm:cxn modelId="{D0E27766-8480-3348-9DC4-E2CFBE19749D}" type="presParOf" srcId="{1C1EAA43-CE9F-C54B-AC63-C8ECCF766F46}" destId="{6F2F8E86-FF15-7746-BB85-BBFB14099A41}" srcOrd="0" destOrd="0" presId="urn:microsoft.com/office/officeart/2005/8/layout/chevron1"/>
    <dgm:cxn modelId="{CCC81740-9727-5F46-B05F-0D9813AE037E}" type="presParOf" srcId="{1C1EAA43-CE9F-C54B-AC63-C8ECCF766F46}" destId="{CB143E1C-FB37-B645-B650-658C241634BD}" srcOrd="1" destOrd="0" presId="urn:microsoft.com/office/officeart/2005/8/layout/chevron1"/>
    <dgm:cxn modelId="{8FEF00C6-8D0C-584C-864F-904A72EA038A}" type="presParOf" srcId="{1C1EAA43-CE9F-C54B-AC63-C8ECCF766F46}" destId="{605F6E69-25C0-7C43-8A1E-7A3C5F1B1D44}" srcOrd="2" destOrd="0" presId="urn:microsoft.com/office/officeart/2005/8/layout/chevron1"/>
    <dgm:cxn modelId="{4AA69071-B02D-F946-AB6E-359A9F872C2F}" type="presParOf" srcId="{1C1EAA43-CE9F-C54B-AC63-C8ECCF766F46}" destId="{7DE0EC9F-57A2-9348-9154-5386F74C943B}" srcOrd="3" destOrd="0" presId="urn:microsoft.com/office/officeart/2005/8/layout/chevron1"/>
    <dgm:cxn modelId="{4F8768AF-8243-4749-8B24-BA2B47F4CB73}" type="presParOf" srcId="{1C1EAA43-CE9F-C54B-AC63-C8ECCF766F46}" destId="{F82483C6-293F-E442-993A-E055B754AB3E}" srcOrd="4" destOrd="0" presId="urn:microsoft.com/office/officeart/2005/8/layout/chevron1"/>
    <dgm:cxn modelId="{15148779-2D13-BE46-9EF8-3C31C70039C4}" type="presParOf" srcId="{1C1EAA43-CE9F-C54B-AC63-C8ECCF766F46}" destId="{07A0FC9F-D9EF-AA4C-A036-9140E8E91AFC}" srcOrd="5" destOrd="0" presId="urn:microsoft.com/office/officeart/2005/8/layout/chevron1"/>
    <dgm:cxn modelId="{65244319-ACB0-6342-A1F5-E9D78669EC28}" type="presParOf" srcId="{1C1EAA43-CE9F-C54B-AC63-C8ECCF766F46}" destId="{3DAE27F0-E9D5-E64F-BC84-CEDB6BACE60B}" srcOrd="6" destOrd="0" presId="urn:microsoft.com/office/officeart/2005/8/layout/chevron1"/>
    <dgm:cxn modelId="{1BDD7ECF-1A2A-7D49-A5A6-A8BDFBD27BD2}" type="presParOf" srcId="{1C1EAA43-CE9F-C54B-AC63-C8ECCF766F46}" destId="{F06BF70F-84F8-2E48-B60B-63BE5341E37D}" srcOrd="7" destOrd="0" presId="urn:microsoft.com/office/officeart/2005/8/layout/chevron1"/>
    <dgm:cxn modelId="{79DF04EB-47AB-3F4D-B124-D704B57D4D0D}" type="presParOf" srcId="{1C1EAA43-CE9F-C54B-AC63-C8ECCF766F46}" destId="{9989F9BD-5A7A-6F42-AD56-AB03156F45E7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F8E86-FF15-7746-BB85-BBFB14099A41}">
      <dsp:nvSpPr>
        <dsp:cNvPr id="0" name=""/>
        <dsp:cNvSpPr/>
      </dsp:nvSpPr>
      <dsp:spPr>
        <a:xfrm>
          <a:off x="5120" y="0"/>
          <a:ext cx="2800286" cy="965391"/>
        </a:xfrm>
        <a:prstGeom prst="chevron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Personal Protective Equipment</a:t>
          </a:r>
        </a:p>
      </dsp:txBody>
      <dsp:txXfrm>
        <a:off x="487816" y="0"/>
        <a:ext cx="1834895" cy="965391"/>
      </dsp:txXfrm>
    </dsp:sp>
    <dsp:sp modelId="{605F6E69-25C0-7C43-8A1E-7A3C5F1B1D44}">
      <dsp:nvSpPr>
        <dsp:cNvPr id="0" name=""/>
        <dsp:cNvSpPr/>
      </dsp:nvSpPr>
      <dsp:spPr>
        <a:xfrm>
          <a:off x="2525377" y="0"/>
          <a:ext cx="2800286" cy="9653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Prepare Equipment</a:t>
          </a:r>
        </a:p>
      </dsp:txBody>
      <dsp:txXfrm>
        <a:off x="3008073" y="0"/>
        <a:ext cx="1834895" cy="965391"/>
      </dsp:txXfrm>
    </dsp:sp>
    <dsp:sp modelId="{F82483C6-293F-E442-993A-E055B754AB3E}">
      <dsp:nvSpPr>
        <dsp:cNvPr id="0" name=""/>
        <dsp:cNvSpPr/>
      </dsp:nvSpPr>
      <dsp:spPr>
        <a:xfrm>
          <a:off x="5045635" y="0"/>
          <a:ext cx="2800286" cy="9653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Prepare for Difficulty</a:t>
          </a:r>
        </a:p>
      </dsp:txBody>
      <dsp:txXfrm>
        <a:off x="5528331" y="0"/>
        <a:ext cx="1834895" cy="965391"/>
      </dsp:txXfrm>
    </dsp:sp>
    <dsp:sp modelId="{3DAE27F0-E9D5-E64F-BC84-CEDB6BACE60B}">
      <dsp:nvSpPr>
        <dsp:cNvPr id="0" name=""/>
        <dsp:cNvSpPr/>
      </dsp:nvSpPr>
      <dsp:spPr>
        <a:xfrm>
          <a:off x="7565893" y="0"/>
          <a:ext cx="2800286" cy="9653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In the Room</a:t>
          </a:r>
        </a:p>
      </dsp:txBody>
      <dsp:txXfrm>
        <a:off x="8048589" y="0"/>
        <a:ext cx="1834895" cy="965391"/>
      </dsp:txXfrm>
    </dsp:sp>
    <dsp:sp modelId="{9989F9BD-5A7A-6F42-AD56-AB03156F45E7}">
      <dsp:nvSpPr>
        <dsp:cNvPr id="0" name=""/>
        <dsp:cNvSpPr/>
      </dsp:nvSpPr>
      <dsp:spPr>
        <a:xfrm>
          <a:off x="10086151" y="0"/>
          <a:ext cx="2582732" cy="965391"/>
        </a:xfrm>
        <a:prstGeom prst="chevron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Post-procedure and Safety</a:t>
          </a:r>
        </a:p>
      </dsp:txBody>
      <dsp:txXfrm>
        <a:off x="10568847" y="0"/>
        <a:ext cx="1617341" cy="9653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29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13315" name="Shape 30"/>
          <p:cNvSpPr>
            <a:spLocks noGrp="1"/>
          </p:cNvSpPr>
          <p:nvPr>
            <p:ph type="body" sz="quarter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9377658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Helvetica Neue"/>
        <a:ea typeface="Helvetica Neue"/>
        <a:cs typeface="Helvetica Neue"/>
        <a:sym typeface="Helvetica Neue"/>
      </a:defRPr>
    </a:lvl1pPr>
    <a:lvl2pPr marL="742950" indent="-28575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Helvetica Neue"/>
        <a:ea typeface="Helvetica Neue"/>
        <a:cs typeface="Helvetica Neue"/>
        <a:sym typeface="Helvetica Neue"/>
      </a:defRPr>
    </a:lvl2pPr>
    <a:lvl3pPr marL="1143000" indent="-22860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Helvetica Neue"/>
        <a:ea typeface="Helvetica Neue"/>
        <a:cs typeface="Helvetica Neue"/>
        <a:sym typeface="Helvetica Neue"/>
      </a:defRPr>
    </a:lvl3pPr>
    <a:lvl4pPr marL="1600200" indent="-22860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Helvetica Neue"/>
        <a:ea typeface="Helvetica Neue"/>
        <a:cs typeface="Helvetica Neue"/>
        <a:sym typeface="Helvetica Neue"/>
      </a:defRPr>
    </a:lvl4pPr>
    <a:lvl5pPr marL="2057400" indent="-22860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460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/>
            <a: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2"/>
          <p:cNvSpPr>
            <a:spLocks noGrp="1"/>
          </p:cNvSpPr>
          <p:nvPr>
            <p:ph type="title"/>
          </p:nvPr>
        </p:nvSpPr>
        <p:spPr bwMode="auto">
          <a:xfrm>
            <a:off x="952500" y="444500"/>
            <a:ext cx="11099800" cy="2159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>
                <a:sym typeface="Helvetica Light"/>
              </a:rPr>
              <a:t>Title Text</a:t>
            </a:r>
          </a:p>
        </p:txBody>
      </p:sp>
      <p:sp>
        <p:nvSpPr>
          <p:cNvPr id="1027" name="Shape 3"/>
          <p:cNvSpPr>
            <a:spLocks noGrp="1"/>
          </p:cNvSpPr>
          <p:nvPr>
            <p:ph type="body" idx="1"/>
          </p:nvPr>
        </p:nvSpPr>
        <p:spPr bwMode="auto">
          <a:xfrm>
            <a:off x="952500" y="2603500"/>
            <a:ext cx="11099800" cy="62865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>
                <a:sym typeface="Helvetica Light"/>
              </a:rPr>
              <a:t>Body Level One</a:t>
            </a:r>
          </a:p>
          <a:p>
            <a:pPr lvl="1"/>
            <a:r>
              <a:rPr lang="en-GB">
                <a:sym typeface="Helvetica Light"/>
              </a:rPr>
              <a:t>Body Level Two</a:t>
            </a:r>
          </a:p>
          <a:p>
            <a:pPr lvl="2"/>
            <a:r>
              <a:rPr lang="en-GB">
                <a:sym typeface="Helvetica Light"/>
              </a:rPr>
              <a:t>Body Level Three</a:t>
            </a:r>
          </a:p>
          <a:p>
            <a:pPr lvl="3"/>
            <a:r>
              <a:rPr lang="en-GB">
                <a:sym typeface="Helvetica Light"/>
              </a:rPr>
              <a:t>Body Level Four</a:t>
            </a:r>
          </a:p>
          <a:p>
            <a:pPr lvl="4"/>
            <a:r>
              <a:rPr lang="en-GB">
                <a:sym typeface="Helvetica Light"/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med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+mn-lt"/>
          <a:ea typeface="+mn-ea"/>
          <a:cs typeface="+mn-cs"/>
          <a:sym typeface="Helvetica Light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+mn-lt"/>
          <a:ea typeface="+mn-ea"/>
          <a:cs typeface="+mn-cs"/>
          <a:sym typeface="Helvetica Light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+mn-lt"/>
          <a:ea typeface="+mn-ea"/>
          <a:cs typeface="+mn-cs"/>
          <a:sym typeface="Helvetica Light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+mn-lt"/>
          <a:ea typeface="+mn-ea"/>
          <a:cs typeface="+mn-cs"/>
          <a:sym typeface="Helvetica Light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algn="l" defTabSz="584200" rtl="0" eaLnBrk="0" fontAlgn="base" hangingPunct="0">
        <a:spcBef>
          <a:spcPts val="4200"/>
        </a:spcBef>
        <a:spcAft>
          <a:spcPct val="0"/>
        </a:spcAft>
        <a:buSzPct val="7500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marL="889000" indent="-444500" algn="l" defTabSz="584200" rtl="0" eaLnBrk="0" fontAlgn="base" hangingPunct="0">
        <a:spcBef>
          <a:spcPts val="4200"/>
        </a:spcBef>
        <a:spcAft>
          <a:spcPct val="0"/>
        </a:spcAft>
        <a:buSzPct val="7500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marL="1333500" indent="-444500" algn="l" defTabSz="584200" rtl="0" eaLnBrk="0" fontAlgn="base" hangingPunct="0">
        <a:spcBef>
          <a:spcPts val="4200"/>
        </a:spcBef>
        <a:spcAft>
          <a:spcPct val="0"/>
        </a:spcAft>
        <a:buSzPct val="7500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marL="1778000" indent="-444500" algn="l" defTabSz="584200" rtl="0" eaLnBrk="0" fontAlgn="base" hangingPunct="0">
        <a:spcBef>
          <a:spcPts val="4200"/>
        </a:spcBef>
        <a:spcAft>
          <a:spcPct val="0"/>
        </a:spcAft>
        <a:buSzPct val="7500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marL="2222500" indent="-444500" algn="l" defTabSz="584200" rtl="0" eaLnBrk="0" fontAlgn="base" hangingPunct="0">
        <a:spcBef>
          <a:spcPts val="4200"/>
        </a:spcBef>
        <a:spcAft>
          <a:spcPct val="0"/>
        </a:spcAft>
        <a:buSzPct val="7500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8EDC0972-C737-7841-B340-713C9F8BA7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6174224"/>
              </p:ext>
            </p:extLst>
          </p:nvPr>
        </p:nvGraphicFramePr>
        <p:xfrm>
          <a:off x="165398" y="1067111"/>
          <a:ext cx="12674004" cy="965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Text Box 3">
            <a:extLst>
              <a:ext uri="{FF2B5EF4-FFF2-40B4-BE49-F238E27FC236}">
                <a16:creationId xmlns:a16="http://schemas.microsoft.com/office/drawing/2014/main" id="{BA56E2F5-E78C-AA4C-8BCA-6E4C86949EBF}"/>
              </a:ext>
            </a:extLst>
          </p:cNvPr>
          <p:cNvSpPr txBox="1"/>
          <p:nvPr/>
        </p:nvSpPr>
        <p:spPr>
          <a:xfrm>
            <a:off x="165398" y="322286"/>
            <a:ext cx="12674004" cy="641607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>
            <a:softEdge rad="12700"/>
          </a:effec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Emergency tracheal intubation checklist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COVID-19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81BDE2F-C679-8443-BFF3-5F71607CC090}"/>
              </a:ext>
            </a:extLst>
          </p:cNvPr>
          <p:cNvGrpSpPr/>
          <p:nvPr/>
        </p:nvGrpSpPr>
        <p:grpSpPr>
          <a:xfrm>
            <a:off x="165398" y="2111464"/>
            <a:ext cx="12669313" cy="345806"/>
            <a:chOff x="173151" y="2363628"/>
            <a:chExt cx="12669313" cy="345806"/>
          </a:xfrm>
        </p:grpSpPr>
        <p:sp>
          <p:nvSpPr>
            <p:cNvPr id="16" name="Text Box 4">
              <a:extLst>
                <a:ext uri="{FF2B5EF4-FFF2-40B4-BE49-F238E27FC236}">
                  <a16:creationId xmlns:a16="http://schemas.microsoft.com/office/drawing/2014/main" id="{70106D1C-1A4F-C64E-AE5F-794193736477}"/>
                </a:ext>
              </a:extLst>
            </p:cNvPr>
            <p:cNvSpPr txBox="1"/>
            <p:nvPr/>
          </p:nvSpPr>
          <p:spPr>
            <a:xfrm>
              <a:off x="173151" y="2363831"/>
              <a:ext cx="7799417" cy="34560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2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OUTSIDE THE ROOM</a:t>
              </a:r>
            </a:p>
          </p:txBody>
        </p:sp>
        <p:sp>
          <p:nvSpPr>
            <p:cNvPr id="17" name="Text Box 5">
              <a:extLst>
                <a:ext uri="{FF2B5EF4-FFF2-40B4-BE49-F238E27FC236}">
                  <a16:creationId xmlns:a16="http://schemas.microsoft.com/office/drawing/2014/main" id="{B1EB8EAA-FA8A-E94F-B475-6F6D56B9DA95}"/>
                </a:ext>
              </a:extLst>
            </p:cNvPr>
            <p:cNvSpPr txBox="1"/>
            <p:nvPr/>
          </p:nvSpPr>
          <p:spPr>
            <a:xfrm>
              <a:off x="8157005" y="2363628"/>
              <a:ext cx="2239328" cy="345603"/>
            </a:xfrm>
            <a:prstGeom prst="rect">
              <a:avLst/>
            </a:prstGeom>
            <a:solidFill>
              <a:srgbClr val="92D050"/>
            </a:solidFill>
            <a:ln w="6350"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INSIDE ROOM</a:t>
              </a:r>
            </a:p>
          </p:txBody>
        </p:sp>
        <p:sp>
          <p:nvSpPr>
            <p:cNvPr id="18" name="Text Box 6">
              <a:extLst>
                <a:ext uri="{FF2B5EF4-FFF2-40B4-BE49-F238E27FC236}">
                  <a16:creationId xmlns:a16="http://schemas.microsoft.com/office/drawing/2014/main" id="{A1604F4E-695E-614F-BAC3-BA99C998BBF3}"/>
                </a:ext>
              </a:extLst>
            </p:cNvPr>
            <p:cNvSpPr txBox="1"/>
            <p:nvPr/>
          </p:nvSpPr>
          <p:spPr>
            <a:xfrm>
              <a:off x="10603136" y="2363831"/>
              <a:ext cx="2239328" cy="345400"/>
            </a:xfrm>
            <a:prstGeom prst="rect">
              <a:avLst/>
            </a:prstGeom>
            <a:solidFill>
              <a:srgbClr val="002060"/>
            </a:solidFill>
            <a:ln w="6350"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20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AFTER &amp; LEAVING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EF5D3B9-1FFA-7040-9F0E-E68DA9B8846C}"/>
              </a:ext>
            </a:extLst>
          </p:cNvPr>
          <p:cNvGrpSpPr/>
          <p:nvPr/>
        </p:nvGrpSpPr>
        <p:grpSpPr>
          <a:xfrm>
            <a:off x="110582" y="2565392"/>
            <a:ext cx="12783635" cy="6567220"/>
            <a:chOff x="110582" y="2517068"/>
            <a:chExt cx="12783635" cy="6567220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69713D85-F66F-C943-95BB-99DD87DFA6BF}"/>
                </a:ext>
              </a:extLst>
            </p:cNvPr>
            <p:cNvGrpSpPr/>
            <p:nvPr/>
          </p:nvGrpSpPr>
          <p:grpSpPr>
            <a:xfrm>
              <a:off x="110582" y="2517068"/>
              <a:ext cx="12783635" cy="6567220"/>
              <a:chOff x="173152" y="2820769"/>
              <a:chExt cx="12783635" cy="6567220"/>
            </a:xfrm>
          </p:grpSpPr>
          <p:grpSp>
            <p:nvGrpSpPr>
              <p:cNvPr id="14338" name="Group 4"/>
              <p:cNvGrpSpPr>
                <a:grpSpLocks/>
              </p:cNvGrpSpPr>
              <p:nvPr/>
            </p:nvGrpSpPr>
            <p:grpSpPr bwMode="auto">
              <a:xfrm>
                <a:off x="2812437" y="2820771"/>
                <a:ext cx="5160132" cy="6567218"/>
                <a:chOff x="2820612" y="2748387"/>
                <a:chExt cx="6070645" cy="6567702"/>
              </a:xfrm>
              <a:effectLst/>
            </p:grpSpPr>
            <p:sp>
              <p:nvSpPr>
                <p:cNvPr id="8" name="Freeform 7"/>
                <p:cNvSpPr/>
                <p:nvPr/>
              </p:nvSpPr>
              <p:spPr>
                <a:xfrm>
                  <a:off x="2820612" y="2780459"/>
                  <a:ext cx="3006628" cy="6529915"/>
                </a:xfrm>
                <a:custGeom>
                  <a:avLst/>
                  <a:gdLst>
                    <a:gd name="connsiteX0" fmla="*/ 0 w 2972885"/>
                    <a:gd name="connsiteY0" fmla="*/ 495491 h 8765232"/>
                    <a:gd name="connsiteX1" fmla="*/ 145126 w 2972885"/>
                    <a:gd name="connsiteY1" fmla="*/ 145126 h 8765232"/>
                    <a:gd name="connsiteX2" fmla="*/ 495491 w 2972885"/>
                    <a:gd name="connsiteY2" fmla="*/ 1 h 8765232"/>
                    <a:gd name="connsiteX3" fmla="*/ 2477394 w 2972885"/>
                    <a:gd name="connsiteY3" fmla="*/ 0 h 8765232"/>
                    <a:gd name="connsiteX4" fmla="*/ 2827759 w 2972885"/>
                    <a:gd name="connsiteY4" fmla="*/ 145126 h 8765232"/>
                    <a:gd name="connsiteX5" fmla="*/ 2972884 w 2972885"/>
                    <a:gd name="connsiteY5" fmla="*/ 495491 h 8765232"/>
                    <a:gd name="connsiteX6" fmla="*/ 2972885 w 2972885"/>
                    <a:gd name="connsiteY6" fmla="*/ 8269741 h 8765232"/>
                    <a:gd name="connsiteX7" fmla="*/ 2827759 w 2972885"/>
                    <a:gd name="connsiteY7" fmla="*/ 8620106 h 8765232"/>
                    <a:gd name="connsiteX8" fmla="*/ 2477394 w 2972885"/>
                    <a:gd name="connsiteY8" fmla="*/ 8765232 h 8765232"/>
                    <a:gd name="connsiteX9" fmla="*/ 495491 w 2972885"/>
                    <a:gd name="connsiteY9" fmla="*/ 8765232 h 8765232"/>
                    <a:gd name="connsiteX10" fmla="*/ 145126 w 2972885"/>
                    <a:gd name="connsiteY10" fmla="*/ 8620106 h 8765232"/>
                    <a:gd name="connsiteX11" fmla="*/ 0 w 2972885"/>
                    <a:gd name="connsiteY11" fmla="*/ 8269741 h 8765232"/>
                    <a:gd name="connsiteX12" fmla="*/ 0 w 2972885"/>
                    <a:gd name="connsiteY12" fmla="*/ 495491 h 87652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972885" h="8765232">
                      <a:moveTo>
                        <a:pt x="0" y="495491"/>
                      </a:moveTo>
                      <a:cubicBezTo>
                        <a:pt x="0" y="364079"/>
                        <a:pt x="52204" y="238049"/>
                        <a:pt x="145126" y="145126"/>
                      </a:cubicBezTo>
                      <a:cubicBezTo>
                        <a:pt x="238049" y="52204"/>
                        <a:pt x="364079" y="0"/>
                        <a:pt x="495491" y="1"/>
                      </a:cubicBezTo>
                      <a:lnTo>
                        <a:pt x="2477394" y="0"/>
                      </a:lnTo>
                      <a:cubicBezTo>
                        <a:pt x="2608806" y="0"/>
                        <a:pt x="2734836" y="52204"/>
                        <a:pt x="2827759" y="145126"/>
                      </a:cubicBezTo>
                      <a:cubicBezTo>
                        <a:pt x="2920681" y="238049"/>
                        <a:pt x="2972885" y="364079"/>
                        <a:pt x="2972884" y="495491"/>
                      </a:cubicBezTo>
                      <a:cubicBezTo>
                        <a:pt x="2972884" y="3086908"/>
                        <a:pt x="2972885" y="5678324"/>
                        <a:pt x="2972885" y="8269741"/>
                      </a:cubicBezTo>
                      <a:cubicBezTo>
                        <a:pt x="2972885" y="8401153"/>
                        <a:pt x="2920682" y="8527184"/>
                        <a:pt x="2827759" y="8620106"/>
                      </a:cubicBezTo>
                      <a:cubicBezTo>
                        <a:pt x="2734836" y="8713029"/>
                        <a:pt x="2608806" y="8765232"/>
                        <a:pt x="2477394" y="8765232"/>
                      </a:cubicBezTo>
                      <a:lnTo>
                        <a:pt x="495491" y="8765232"/>
                      </a:lnTo>
                      <a:cubicBezTo>
                        <a:pt x="364079" y="8765232"/>
                        <a:pt x="238048" y="8713028"/>
                        <a:pt x="145126" y="8620106"/>
                      </a:cubicBezTo>
                      <a:cubicBezTo>
                        <a:pt x="52203" y="8527183"/>
                        <a:pt x="0" y="8401153"/>
                        <a:pt x="0" y="8269741"/>
                      </a:cubicBezTo>
                      <a:lnTo>
                        <a:pt x="0" y="49549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76200">
                  <a:solidFill>
                    <a:srgbClr val="FFC000"/>
                  </a:solidFill>
                </a:ln>
                <a:effectLst/>
              </p:spPr>
              <p:style>
                <a:lnRef idx="3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3">
                    <a:hueOff val="0"/>
                    <a:satOff val="0"/>
                    <a:lumOff val="0"/>
                    <a:alphaOff val="0"/>
                  </a:schemeClr>
                </a:fillRef>
                <a:effectRef idx="1">
                  <a:schemeClr val="accent3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lIns="251804" tIns="251804" rIns="251804" bIns="251804" spcCol="1270"/>
                <a:lstStyle/>
                <a:p>
                  <a:pPr defTabSz="1244600" fontAlgn="auto">
                    <a:spcAft>
                      <a:spcPts val="0"/>
                    </a:spcAft>
                    <a:defRPr/>
                  </a:pPr>
                  <a:r>
                    <a:rPr lang="en-GB" sz="1400" b="1" dirty="0">
                      <a:solidFill>
                        <a:schemeClr val="tx1"/>
                      </a:solidFill>
                      <a:uFill>
                        <a:solidFill>
                          <a:schemeClr val="bg1"/>
                        </a:solidFill>
                      </a:uFill>
                      <a:latin typeface="Calibri" panose="020F0502020204030204" pitchFamily="34" charset="0"/>
                      <a:cs typeface="Calibri" panose="020F0502020204030204" pitchFamily="34" charset="0"/>
                    </a:rPr>
                    <a:t>Check kit</a:t>
                  </a:r>
                </a:p>
                <a:p>
                  <a:pPr marL="381600" lvl="1" indent="-285750" defTabSz="1244600" fontAlgn="auto">
                    <a:spcAft>
                      <a:spcPts val="0"/>
                    </a:spcAft>
                    <a:buFont typeface="Wingdings" pitchFamily="2" charset="2"/>
                    <a:buChar char="q"/>
                    <a:defRPr/>
                  </a:pPr>
                  <a:r>
                    <a:rPr lang="en-GB" sz="1400" dirty="0">
                      <a:solidFill>
                        <a:schemeClr val="tx1"/>
                      </a:solidFill>
                      <a:uFill>
                        <a:solidFill>
                          <a:schemeClr val="bg1"/>
                        </a:solidFill>
                      </a:uFill>
                      <a:latin typeface="Calibri" panose="020F0502020204030204" pitchFamily="34" charset="0"/>
                      <a:cs typeface="Calibri" panose="020F0502020204030204" pitchFamily="34" charset="0"/>
                    </a:rPr>
                    <a:t>BMV or Mapleson C with HME attached</a:t>
                  </a:r>
                </a:p>
                <a:p>
                  <a:pPr marL="381600" lvl="1" indent="-285750" defTabSz="1244600" fontAlgn="auto">
                    <a:spcAft>
                      <a:spcPts val="0"/>
                    </a:spcAft>
                    <a:buFont typeface="Wingdings" pitchFamily="2" charset="2"/>
                    <a:buChar char="q"/>
                    <a:defRPr/>
                  </a:pPr>
                  <a:r>
                    <a:rPr lang="en-GB" sz="1400" dirty="0" err="1">
                      <a:solidFill>
                        <a:schemeClr val="tx1"/>
                      </a:solidFill>
                      <a:uFill>
                        <a:solidFill>
                          <a:schemeClr val="bg1"/>
                        </a:solidFill>
                      </a:uFill>
                      <a:latin typeface="Calibri" panose="020F0502020204030204" pitchFamily="34" charset="0"/>
                      <a:cs typeface="Calibri" panose="020F0502020204030204" pitchFamily="34" charset="0"/>
                    </a:rPr>
                    <a:t>Guedel</a:t>
                  </a:r>
                  <a:endParaRPr lang="en-GB" sz="1400" dirty="0">
                    <a:solidFill>
                      <a:schemeClr val="tx1"/>
                    </a:solidFill>
                    <a:uFill>
                      <a:solidFill>
                        <a:schemeClr val="bg1"/>
                      </a:solidFill>
                    </a:u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marL="381600" lvl="1" indent="-285750" defTabSz="1244600" fontAlgn="auto">
                    <a:spcAft>
                      <a:spcPts val="0"/>
                    </a:spcAft>
                    <a:buFont typeface="Wingdings" pitchFamily="2" charset="2"/>
                    <a:buChar char="q"/>
                    <a:defRPr/>
                  </a:pPr>
                  <a:r>
                    <a:rPr lang="en-GB" sz="1400" dirty="0">
                      <a:solidFill>
                        <a:schemeClr val="tx1"/>
                      </a:solidFill>
                      <a:uFill>
                        <a:solidFill>
                          <a:schemeClr val="bg1"/>
                        </a:solidFill>
                      </a:uFill>
                      <a:latin typeface="Calibri" panose="020F0502020204030204" pitchFamily="34" charset="0"/>
                      <a:cs typeface="Calibri" panose="020F0502020204030204" pitchFamily="34" charset="0"/>
                    </a:rPr>
                    <a:t>Inline suction, HME, catheter mount (</a:t>
                  </a:r>
                  <a:r>
                    <a:rPr lang="en-GB" sz="1400" b="1" dirty="0">
                      <a:solidFill>
                        <a:schemeClr val="tx1"/>
                      </a:solidFill>
                      <a:uFill>
                        <a:solidFill>
                          <a:schemeClr val="bg1"/>
                        </a:solidFill>
                      </a:uFill>
                      <a:latin typeface="Calibri" panose="020F0502020204030204" pitchFamily="34" charset="0"/>
                      <a:cs typeface="Calibri" panose="020F0502020204030204" pitchFamily="34" charset="0"/>
                    </a:rPr>
                    <a:t>attached to </a:t>
                  </a:r>
                  <a:r>
                    <a:rPr lang="en-GB" sz="1400" b="1" dirty="0" err="1">
                      <a:solidFill>
                        <a:schemeClr val="tx1"/>
                      </a:solidFill>
                      <a:uFill>
                        <a:solidFill>
                          <a:schemeClr val="bg1"/>
                        </a:solidFill>
                      </a:uFill>
                      <a:latin typeface="Calibri" panose="020F0502020204030204" pitchFamily="34" charset="0"/>
                      <a:cs typeface="Calibri" panose="020F0502020204030204" pitchFamily="34" charset="0"/>
                    </a:rPr>
                    <a:t>Oxylog</a:t>
                  </a:r>
                  <a:r>
                    <a:rPr lang="en-GB" sz="1400" dirty="0">
                      <a:solidFill>
                        <a:schemeClr val="tx1"/>
                      </a:solidFill>
                      <a:uFill>
                        <a:solidFill>
                          <a:schemeClr val="bg1"/>
                        </a:solidFill>
                      </a:uFill>
                      <a:latin typeface="Calibri" panose="020F0502020204030204" pitchFamily="34" charset="0"/>
                      <a:cs typeface="Calibri" panose="020F0502020204030204" pitchFamily="34" charset="0"/>
                    </a:rPr>
                    <a:t>)</a:t>
                  </a:r>
                </a:p>
                <a:p>
                  <a:pPr marL="381600" lvl="1" indent="-285750" defTabSz="1244600" fontAlgn="auto">
                    <a:spcAft>
                      <a:spcPts val="0"/>
                    </a:spcAft>
                    <a:buFont typeface="Wingdings" pitchFamily="2" charset="2"/>
                    <a:buChar char="q"/>
                    <a:defRPr/>
                  </a:pPr>
                  <a:r>
                    <a:rPr lang="en-GB" sz="1400" dirty="0">
                      <a:solidFill>
                        <a:schemeClr val="tx1"/>
                      </a:solidFill>
                      <a:uFill>
                        <a:solidFill>
                          <a:schemeClr val="bg1"/>
                        </a:solidFill>
                      </a:uFill>
                      <a:latin typeface="Calibri" panose="020F0502020204030204" pitchFamily="34" charset="0"/>
                      <a:cs typeface="Calibri" panose="020F0502020204030204" pitchFamily="34" charset="0"/>
                    </a:rPr>
                    <a:t>MAC 4 blade</a:t>
                  </a:r>
                </a:p>
                <a:p>
                  <a:pPr marL="381600" lvl="1" indent="-285750" defTabSz="1244600" fontAlgn="auto">
                    <a:spcAft>
                      <a:spcPts val="0"/>
                    </a:spcAft>
                    <a:buFont typeface="Wingdings" pitchFamily="2" charset="2"/>
                    <a:buChar char="q"/>
                    <a:defRPr/>
                  </a:pPr>
                  <a:r>
                    <a:rPr lang="en-GB" sz="1400" dirty="0" err="1">
                      <a:solidFill>
                        <a:schemeClr val="tx1"/>
                      </a:solidFill>
                      <a:uFill>
                        <a:solidFill>
                          <a:schemeClr val="bg1"/>
                        </a:solidFill>
                      </a:uFill>
                      <a:latin typeface="Calibri" panose="020F0502020204030204" pitchFamily="34" charset="0"/>
                      <a:cs typeface="Calibri" panose="020F0502020204030204" pitchFamily="34" charset="0"/>
                    </a:rPr>
                    <a:t>Videolaryngoscope</a:t>
                  </a:r>
                  <a:endParaRPr lang="en-GB" sz="1400" dirty="0">
                    <a:solidFill>
                      <a:schemeClr val="tx1"/>
                    </a:solidFill>
                    <a:uFill>
                      <a:solidFill>
                        <a:schemeClr val="bg1"/>
                      </a:solidFill>
                    </a:u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marL="381600" lvl="1" indent="-285750" defTabSz="1244600" fontAlgn="auto">
                    <a:spcAft>
                      <a:spcPts val="0"/>
                    </a:spcAft>
                    <a:buFont typeface="Wingdings" pitchFamily="2" charset="2"/>
                    <a:buChar char="q"/>
                    <a:defRPr/>
                  </a:pPr>
                  <a:r>
                    <a:rPr lang="en-GB" sz="1400" dirty="0">
                      <a:solidFill>
                        <a:schemeClr val="tx1"/>
                      </a:solidFill>
                      <a:uFill>
                        <a:solidFill>
                          <a:schemeClr val="bg1"/>
                        </a:solidFill>
                      </a:uFill>
                      <a:latin typeface="Calibri" panose="020F0502020204030204" pitchFamily="34" charset="0"/>
                      <a:cs typeface="Calibri" panose="020F0502020204030204" pitchFamily="34" charset="0"/>
                    </a:rPr>
                    <a:t>Bougie/stylet</a:t>
                  </a:r>
                </a:p>
                <a:p>
                  <a:pPr marL="381600" lvl="1" indent="-285750" defTabSz="1244600" fontAlgn="auto">
                    <a:spcAft>
                      <a:spcPts val="0"/>
                    </a:spcAft>
                    <a:buFont typeface="Wingdings" pitchFamily="2" charset="2"/>
                    <a:buChar char="q"/>
                    <a:defRPr/>
                  </a:pPr>
                  <a:r>
                    <a:rPr lang="en-GB" sz="1400" dirty="0">
                      <a:solidFill>
                        <a:schemeClr val="tx1"/>
                      </a:solidFill>
                      <a:uFill>
                        <a:solidFill>
                          <a:schemeClr val="bg1"/>
                        </a:solidFill>
                      </a:uFill>
                      <a:latin typeface="Calibri" panose="020F0502020204030204" pitchFamily="34" charset="0"/>
                      <a:cs typeface="Calibri" panose="020F0502020204030204" pitchFamily="34" charset="0"/>
                    </a:rPr>
                    <a:t>2x ETT, ties and syringe</a:t>
                  </a:r>
                </a:p>
                <a:p>
                  <a:pPr marL="381600" lvl="1" indent="-285750" defTabSz="1244600" fontAlgn="auto">
                    <a:spcAft>
                      <a:spcPts val="0"/>
                    </a:spcAft>
                    <a:buFont typeface="Wingdings" pitchFamily="2" charset="2"/>
                    <a:buChar char="q"/>
                    <a:defRPr/>
                  </a:pPr>
                  <a:r>
                    <a:rPr lang="en-GB" sz="1400" dirty="0">
                      <a:solidFill>
                        <a:schemeClr val="tx1"/>
                      </a:solidFill>
                      <a:uFill>
                        <a:solidFill>
                          <a:schemeClr val="bg1"/>
                        </a:solidFill>
                      </a:uFill>
                      <a:latin typeface="Calibri" panose="020F0502020204030204" pitchFamily="34" charset="0"/>
                      <a:cs typeface="Calibri" panose="020F0502020204030204" pitchFamily="34" charset="0"/>
                    </a:rPr>
                    <a:t>Tube clamp</a:t>
                  </a:r>
                </a:p>
                <a:p>
                  <a:pPr marL="381600" lvl="1" indent="-285750" defTabSz="1244600" fontAlgn="auto">
                    <a:spcAft>
                      <a:spcPts val="0"/>
                    </a:spcAft>
                    <a:buFont typeface="Wingdings" pitchFamily="2" charset="2"/>
                    <a:buChar char="q"/>
                    <a:defRPr/>
                  </a:pPr>
                  <a:r>
                    <a:rPr lang="en-GB" sz="1400" dirty="0">
                      <a:solidFill>
                        <a:schemeClr val="tx1"/>
                      </a:solidFill>
                      <a:uFill>
                        <a:solidFill>
                          <a:schemeClr val="bg1"/>
                        </a:solidFill>
                      </a:uFill>
                      <a:latin typeface="Calibri" panose="020F0502020204030204" pitchFamily="34" charset="0"/>
                      <a:cs typeface="Calibri" panose="020F0502020204030204" pitchFamily="34" charset="0"/>
                    </a:rPr>
                    <a:t>2</a:t>
                  </a:r>
                  <a:r>
                    <a:rPr lang="en-GB" sz="1400" baseline="30000" dirty="0">
                      <a:solidFill>
                        <a:schemeClr val="tx1"/>
                      </a:solidFill>
                      <a:uFill>
                        <a:solidFill>
                          <a:schemeClr val="bg1"/>
                        </a:solidFill>
                      </a:uFill>
                      <a:latin typeface="Calibri" panose="020F0502020204030204" pitchFamily="34" charset="0"/>
                      <a:cs typeface="Calibri" panose="020F0502020204030204" pitchFamily="34" charset="0"/>
                    </a:rPr>
                    <a:t>nd</a:t>
                  </a:r>
                  <a:r>
                    <a:rPr lang="en-GB" sz="1400" dirty="0">
                      <a:solidFill>
                        <a:schemeClr val="tx1"/>
                      </a:solidFill>
                      <a:uFill>
                        <a:solidFill>
                          <a:schemeClr val="bg1"/>
                        </a:solidFill>
                      </a:uFill>
                      <a:latin typeface="Calibri" panose="020F0502020204030204" pitchFamily="34" charset="0"/>
                      <a:cs typeface="Calibri" panose="020F0502020204030204" pitchFamily="34" charset="0"/>
                    </a:rPr>
                    <a:t> generation SAD</a:t>
                  </a:r>
                </a:p>
                <a:p>
                  <a:pPr marL="381600" lvl="1" indent="-285750" defTabSz="1244600" fontAlgn="auto">
                    <a:spcAft>
                      <a:spcPts val="0"/>
                    </a:spcAft>
                    <a:buFont typeface="Wingdings" pitchFamily="2" charset="2"/>
                    <a:buChar char="q"/>
                    <a:defRPr/>
                  </a:pPr>
                  <a:r>
                    <a:rPr lang="en-GB" sz="1400" dirty="0" err="1">
                      <a:solidFill>
                        <a:schemeClr val="tx1"/>
                      </a:solidFill>
                      <a:uFill>
                        <a:solidFill>
                          <a:schemeClr val="bg1"/>
                        </a:solidFill>
                      </a:uFill>
                      <a:latin typeface="Calibri" panose="020F0502020204030204" pitchFamily="34" charset="0"/>
                      <a:cs typeface="Calibri" panose="020F0502020204030204" pitchFamily="34" charset="0"/>
                    </a:rPr>
                    <a:t>eFONA</a:t>
                  </a:r>
                  <a:r>
                    <a:rPr lang="en-GB" sz="1400" dirty="0">
                      <a:solidFill>
                        <a:schemeClr val="tx1"/>
                      </a:solidFill>
                      <a:uFill>
                        <a:solidFill>
                          <a:schemeClr val="bg1"/>
                        </a:solidFill>
                      </a:uFill>
                      <a:latin typeface="Calibri" panose="020F0502020204030204" pitchFamily="34" charset="0"/>
                      <a:cs typeface="Calibri" panose="020F0502020204030204" pitchFamily="34" charset="0"/>
                    </a:rPr>
                    <a:t> kit (outside)</a:t>
                  </a:r>
                </a:p>
                <a:p>
                  <a:pPr marL="381600" lvl="1" indent="-285750" defTabSz="1244600" fontAlgn="auto">
                    <a:spcAft>
                      <a:spcPts val="0"/>
                    </a:spcAft>
                    <a:buFont typeface="Wingdings" pitchFamily="2" charset="2"/>
                    <a:buChar char="q"/>
                    <a:defRPr/>
                  </a:pPr>
                  <a:r>
                    <a:rPr lang="en-GB" sz="1400" dirty="0">
                      <a:solidFill>
                        <a:schemeClr val="tx1"/>
                      </a:solidFill>
                      <a:uFill>
                        <a:solidFill>
                          <a:schemeClr val="bg1"/>
                        </a:solidFill>
                      </a:uFill>
                      <a:latin typeface="Calibri" panose="020F0502020204030204" pitchFamily="34" charset="0"/>
                      <a:cs typeface="Calibri" panose="020F0502020204030204" pitchFamily="34" charset="0"/>
                    </a:rPr>
                    <a:t>Two syringe drivers</a:t>
                  </a:r>
                </a:p>
                <a:p>
                  <a:pPr marL="381600" lvl="1" indent="-285750" defTabSz="1244600" fontAlgn="auto">
                    <a:spcAft>
                      <a:spcPts val="0"/>
                    </a:spcAft>
                    <a:buFont typeface="Wingdings" pitchFamily="2" charset="2"/>
                    <a:buChar char="q"/>
                    <a:defRPr/>
                  </a:pPr>
                  <a:r>
                    <a:rPr lang="en-GB" sz="1400" dirty="0">
                      <a:solidFill>
                        <a:schemeClr val="tx1"/>
                      </a:solidFill>
                      <a:uFill>
                        <a:solidFill>
                          <a:schemeClr val="bg1"/>
                        </a:solidFill>
                      </a:uFill>
                      <a:latin typeface="Calibri" panose="020F0502020204030204" pitchFamily="34" charset="0"/>
                      <a:cs typeface="Calibri" panose="020F0502020204030204" pitchFamily="34" charset="0"/>
                    </a:rPr>
                    <a:t>NG Tube</a:t>
                  </a:r>
                </a:p>
                <a:p>
                  <a:pPr marL="381600" lvl="1" indent="-285750" defTabSz="1244600" fontAlgn="auto">
                    <a:spcAft>
                      <a:spcPts val="0"/>
                    </a:spcAft>
                    <a:buFont typeface="Wingdings" pitchFamily="2" charset="2"/>
                    <a:buChar char="q"/>
                    <a:defRPr/>
                  </a:pPr>
                  <a:r>
                    <a:rPr lang="en-GB" sz="1400" dirty="0" err="1">
                      <a:solidFill>
                        <a:schemeClr val="tx1"/>
                      </a:solidFill>
                      <a:uFill>
                        <a:solidFill>
                          <a:schemeClr val="bg1"/>
                        </a:solidFill>
                      </a:uFill>
                      <a:latin typeface="Calibri" panose="020F0502020204030204" pitchFamily="34" charset="0"/>
                      <a:cs typeface="Calibri" panose="020F0502020204030204" pitchFamily="34" charset="0"/>
                    </a:rPr>
                    <a:t>Optilube</a:t>
                  </a:r>
                  <a:endParaRPr lang="en-GB" sz="1400" dirty="0">
                    <a:solidFill>
                      <a:schemeClr val="tx1"/>
                    </a:solidFill>
                    <a:uFill>
                      <a:solidFill>
                        <a:schemeClr val="bg1"/>
                      </a:solidFill>
                    </a:u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marL="381600" lvl="1" indent="-285750" defTabSz="1244600" fontAlgn="auto">
                    <a:spcAft>
                      <a:spcPts val="0"/>
                    </a:spcAft>
                    <a:buFont typeface="Wingdings" pitchFamily="2" charset="2"/>
                    <a:buChar char="q"/>
                    <a:defRPr/>
                  </a:pPr>
                  <a:endParaRPr lang="en-GB" sz="1400" dirty="0">
                    <a:solidFill>
                      <a:schemeClr val="tx1"/>
                    </a:solidFill>
                    <a:uFill>
                      <a:solidFill>
                        <a:schemeClr val="bg1"/>
                      </a:solidFill>
                    </a:u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marL="95850" lvl="1" indent="0" defTabSz="1244600" fontAlgn="auto">
                    <a:spcAft>
                      <a:spcPts val="0"/>
                    </a:spcAft>
                    <a:defRPr/>
                  </a:pPr>
                  <a:r>
                    <a:rPr lang="en-GB" sz="1400" b="1" dirty="0">
                      <a:solidFill>
                        <a:schemeClr val="tx1"/>
                      </a:solidFill>
                      <a:uFill>
                        <a:solidFill>
                          <a:schemeClr val="bg1"/>
                        </a:solidFill>
                      </a:uFill>
                      <a:latin typeface="Calibri" panose="020F0502020204030204" pitchFamily="34" charset="0"/>
                      <a:cs typeface="Calibri" panose="020F0502020204030204" pitchFamily="34" charset="0"/>
                    </a:rPr>
                    <a:t>Check drugs</a:t>
                  </a:r>
                </a:p>
                <a:p>
                  <a:pPr marL="381600" lvl="1" indent="-285750" defTabSz="1244600" fontAlgn="auto">
                    <a:spcAft>
                      <a:spcPts val="0"/>
                    </a:spcAft>
                    <a:buFont typeface="Wingdings" pitchFamily="2" charset="2"/>
                    <a:buChar char="q"/>
                    <a:defRPr/>
                  </a:pPr>
                  <a:r>
                    <a:rPr lang="en-GB" sz="1400" dirty="0">
                      <a:solidFill>
                        <a:schemeClr val="tx1"/>
                      </a:solidFill>
                      <a:uFill>
                        <a:solidFill>
                          <a:schemeClr val="bg1"/>
                        </a:solidFill>
                      </a:uFill>
                      <a:latin typeface="Calibri" panose="020F0502020204030204" pitchFamily="34" charset="0"/>
                      <a:cs typeface="Calibri" panose="020F0502020204030204" pitchFamily="34" charset="0"/>
                    </a:rPr>
                    <a:t>Es-ketamine</a:t>
                  </a:r>
                </a:p>
                <a:p>
                  <a:pPr marL="381600" lvl="1" indent="-285750" defTabSz="1244600" fontAlgn="auto">
                    <a:spcAft>
                      <a:spcPts val="0"/>
                    </a:spcAft>
                    <a:buFont typeface="Wingdings" pitchFamily="2" charset="2"/>
                    <a:buChar char="q"/>
                    <a:defRPr/>
                  </a:pPr>
                  <a:r>
                    <a:rPr lang="en-GB" sz="1400" dirty="0">
                      <a:solidFill>
                        <a:schemeClr val="tx1"/>
                      </a:solidFill>
                      <a:uFill>
                        <a:solidFill>
                          <a:schemeClr val="bg1"/>
                        </a:solidFill>
                      </a:uFill>
                      <a:latin typeface="Calibri" panose="020F0502020204030204" pitchFamily="34" charset="0"/>
                      <a:cs typeface="Calibri" panose="020F0502020204030204" pitchFamily="34" charset="0"/>
                    </a:rPr>
                    <a:t>Opioid</a:t>
                  </a:r>
                </a:p>
                <a:p>
                  <a:pPr marL="381600" lvl="1" indent="-285750" defTabSz="1244600" fontAlgn="auto">
                    <a:spcAft>
                      <a:spcPts val="0"/>
                    </a:spcAft>
                    <a:buFont typeface="Wingdings" pitchFamily="2" charset="2"/>
                    <a:buChar char="q"/>
                    <a:defRPr/>
                  </a:pPr>
                  <a:r>
                    <a:rPr lang="en-GB" sz="1400" dirty="0">
                      <a:solidFill>
                        <a:schemeClr val="tx1"/>
                      </a:solidFill>
                      <a:uFill>
                        <a:solidFill>
                          <a:schemeClr val="bg1"/>
                        </a:solidFill>
                      </a:uFill>
                      <a:latin typeface="Calibri" panose="020F0502020204030204" pitchFamily="34" charset="0"/>
                      <a:cs typeface="Calibri" panose="020F0502020204030204" pitchFamily="34" charset="0"/>
                    </a:rPr>
                    <a:t>Muscle relaxant</a:t>
                  </a:r>
                </a:p>
                <a:p>
                  <a:pPr marL="381600" lvl="1" indent="-285750" defTabSz="1244600" fontAlgn="auto">
                    <a:spcAft>
                      <a:spcPts val="0"/>
                    </a:spcAft>
                    <a:buFont typeface="Wingdings" pitchFamily="2" charset="2"/>
                    <a:buChar char="q"/>
                    <a:defRPr/>
                  </a:pPr>
                  <a:r>
                    <a:rPr lang="en-GB" sz="1400" dirty="0">
                      <a:solidFill>
                        <a:schemeClr val="tx1"/>
                      </a:solidFill>
                      <a:uFill>
                        <a:solidFill>
                          <a:schemeClr val="bg1"/>
                        </a:solidFill>
                      </a:uFill>
                      <a:latin typeface="Calibri" panose="020F0502020204030204" pitchFamily="34" charset="0"/>
                      <a:cs typeface="Calibri" panose="020F0502020204030204" pitchFamily="34" charset="0"/>
                    </a:rPr>
                    <a:t>Emergency drugs</a:t>
                  </a:r>
                </a:p>
                <a:p>
                  <a:pPr marL="381600" lvl="1" indent="-285750" defTabSz="1244600" fontAlgn="auto">
                    <a:spcAft>
                      <a:spcPts val="0"/>
                    </a:spcAft>
                    <a:buFont typeface="Wingdings" pitchFamily="2" charset="2"/>
                    <a:buChar char="q"/>
                    <a:defRPr/>
                  </a:pPr>
                  <a:r>
                    <a:rPr lang="en-GB" sz="1400" dirty="0">
                      <a:solidFill>
                        <a:schemeClr val="tx1"/>
                      </a:solidFill>
                      <a:uFill>
                        <a:solidFill>
                          <a:schemeClr val="bg1"/>
                        </a:solidFill>
                      </a:uFill>
                      <a:latin typeface="Calibri" panose="020F0502020204030204" pitchFamily="34" charset="0"/>
                      <a:cs typeface="Calibri" panose="020F0502020204030204" pitchFamily="34" charset="0"/>
                    </a:rPr>
                    <a:t>Maintenance sedation</a:t>
                  </a:r>
                </a:p>
                <a:p>
                  <a:pPr marL="381600" lvl="1" indent="-285750" defTabSz="1244600" fontAlgn="auto">
                    <a:spcAft>
                      <a:spcPts val="0"/>
                    </a:spcAft>
                    <a:buFont typeface="Wingdings" pitchFamily="2" charset="2"/>
                    <a:buChar char="q"/>
                    <a:defRPr/>
                  </a:pPr>
                  <a:r>
                    <a:rPr lang="en-GB" sz="1400" dirty="0">
                      <a:solidFill>
                        <a:schemeClr val="tx1"/>
                      </a:solidFill>
                      <a:uFill>
                        <a:solidFill>
                          <a:schemeClr val="bg1"/>
                        </a:solidFill>
                      </a:uFill>
                      <a:latin typeface="Calibri" panose="020F0502020204030204" pitchFamily="34" charset="0"/>
                      <a:cs typeface="Calibri" panose="020F0502020204030204" pitchFamily="34" charset="0"/>
                    </a:rPr>
                    <a:t>Vasopressor infusion</a:t>
                  </a:r>
                </a:p>
                <a:p>
                  <a:pPr marL="381600" lvl="1" indent="-285750" defTabSz="1244600" fontAlgn="auto">
                    <a:spcAft>
                      <a:spcPts val="0"/>
                    </a:spcAft>
                    <a:buFont typeface="Wingdings" pitchFamily="2" charset="2"/>
                    <a:buChar char="q"/>
                    <a:defRPr/>
                  </a:pPr>
                  <a:r>
                    <a:rPr lang="en-GB" sz="1400" dirty="0">
                      <a:solidFill>
                        <a:schemeClr val="tx1"/>
                      </a:solidFill>
                      <a:uFill>
                        <a:solidFill>
                          <a:schemeClr val="bg1"/>
                        </a:solidFill>
                      </a:uFill>
                      <a:latin typeface="Calibri" panose="020F0502020204030204" pitchFamily="34" charset="0"/>
                      <a:cs typeface="Calibri" panose="020F0502020204030204" pitchFamily="34" charset="0"/>
                    </a:rPr>
                    <a:t>Saline flushes</a:t>
                  </a:r>
                </a:p>
                <a:p>
                  <a:pPr marL="381600" lvl="1" indent="-285750" defTabSz="1244600" fontAlgn="auto">
                    <a:spcAft>
                      <a:spcPts val="0"/>
                    </a:spcAft>
                    <a:buFont typeface="Wingdings" pitchFamily="2" charset="2"/>
                    <a:buChar char="q"/>
                    <a:defRPr/>
                  </a:pPr>
                  <a:endParaRPr lang="en-GB" sz="1400" dirty="0">
                    <a:solidFill>
                      <a:schemeClr val="tx1"/>
                    </a:solidFill>
                    <a:uFill>
                      <a:solidFill>
                        <a:schemeClr val="bg1"/>
                      </a:solidFill>
                    </a:u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marL="381600" lvl="1" indent="-285750" defTabSz="1244600" fontAlgn="auto">
                    <a:spcAft>
                      <a:spcPts val="0"/>
                    </a:spcAft>
                    <a:buFont typeface="Wingdings" pitchFamily="2" charset="2"/>
                    <a:buChar char="q"/>
                    <a:defRPr/>
                  </a:pPr>
                  <a:r>
                    <a:rPr lang="en-GB" sz="1400" dirty="0">
                      <a:solidFill>
                        <a:schemeClr val="tx1"/>
                      </a:solidFill>
                      <a:uFill>
                        <a:solidFill>
                          <a:schemeClr val="bg1"/>
                        </a:solidFill>
                      </a:uFill>
                      <a:latin typeface="Calibri" panose="020F0502020204030204" pitchFamily="34" charset="0"/>
                      <a:cs typeface="Calibri" panose="020F0502020204030204" pitchFamily="34" charset="0"/>
                    </a:rPr>
                    <a:t>Weight? Allergies?</a:t>
                  </a:r>
                </a:p>
                <a:p>
                  <a:pPr algn="ctr" defTabSz="1244600" fontAlgn="auto">
                    <a:spcAft>
                      <a:spcPts val="0"/>
                    </a:spcAft>
                    <a:defRPr/>
                  </a:pPr>
                  <a:endParaRPr lang="en-GB" sz="1400" dirty="0">
                    <a:solidFill>
                      <a:schemeClr val="tx1"/>
                    </a:solidFill>
                    <a:uFill>
                      <a:solidFill>
                        <a:schemeClr val="bg1"/>
                      </a:solidFill>
                    </a:u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algn="ctr" defTabSz="12446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endParaRPr lang="en-GB" sz="18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0" name="Freeform 9"/>
                <p:cNvSpPr/>
                <p:nvPr/>
              </p:nvSpPr>
              <p:spPr>
                <a:xfrm>
                  <a:off x="5969641" y="2748387"/>
                  <a:ext cx="2921616" cy="6567702"/>
                </a:xfrm>
                <a:custGeom>
                  <a:avLst/>
                  <a:gdLst>
                    <a:gd name="connsiteX0" fmla="*/ 0 w 2833787"/>
                    <a:gd name="connsiteY0" fmla="*/ 472307 h 8765232"/>
                    <a:gd name="connsiteX1" fmla="*/ 138336 w 2833787"/>
                    <a:gd name="connsiteY1" fmla="*/ 138336 h 8765232"/>
                    <a:gd name="connsiteX2" fmla="*/ 472308 w 2833787"/>
                    <a:gd name="connsiteY2" fmla="*/ 1 h 8765232"/>
                    <a:gd name="connsiteX3" fmla="*/ 2361480 w 2833787"/>
                    <a:gd name="connsiteY3" fmla="*/ 0 h 8765232"/>
                    <a:gd name="connsiteX4" fmla="*/ 2695451 w 2833787"/>
                    <a:gd name="connsiteY4" fmla="*/ 138336 h 8765232"/>
                    <a:gd name="connsiteX5" fmla="*/ 2833786 w 2833787"/>
                    <a:gd name="connsiteY5" fmla="*/ 472308 h 8765232"/>
                    <a:gd name="connsiteX6" fmla="*/ 2833787 w 2833787"/>
                    <a:gd name="connsiteY6" fmla="*/ 8292925 h 8765232"/>
                    <a:gd name="connsiteX7" fmla="*/ 2695451 w 2833787"/>
                    <a:gd name="connsiteY7" fmla="*/ 8626897 h 8765232"/>
                    <a:gd name="connsiteX8" fmla="*/ 2361479 w 2833787"/>
                    <a:gd name="connsiteY8" fmla="*/ 8765232 h 8765232"/>
                    <a:gd name="connsiteX9" fmla="*/ 472307 w 2833787"/>
                    <a:gd name="connsiteY9" fmla="*/ 8765232 h 8765232"/>
                    <a:gd name="connsiteX10" fmla="*/ 138336 w 2833787"/>
                    <a:gd name="connsiteY10" fmla="*/ 8626896 h 8765232"/>
                    <a:gd name="connsiteX11" fmla="*/ 1 w 2833787"/>
                    <a:gd name="connsiteY11" fmla="*/ 8292924 h 8765232"/>
                    <a:gd name="connsiteX12" fmla="*/ 0 w 2833787"/>
                    <a:gd name="connsiteY12" fmla="*/ 472307 h 87652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833787" h="8765232">
                      <a:moveTo>
                        <a:pt x="0" y="472307"/>
                      </a:moveTo>
                      <a:cubicBezTo>
                        <a:pt x="0" y="347043"/>
                        <a:pt x="49761" y="226910"/>
                        <a:pt x="138336" y="138336"/>
                      </a:cubicBezTo>
                      <a:cubicBezTo>
                        <a:pt x="226911" y="49761"/>
                        <a:pt x="347044" y="1"/>
                        <a:pt x="472308" y="1"/>
                      </a:cubicBezTo>
                      <a:lnTo>
                        <a:pt x="2361480" y="0"/>
                      </a:lnTo>
                      <a:cubicBezTo>
                        <a:pt x="2486744" y="0"/>
                        <a:pt x="2606877" y="49761"/>
                        <a:pt x="2695451" y="138336"/>
                      </a:cubicBezTo>
                      <a:cubicBezTo>
                        <a:pt x="2784026" y="226911"/>
                        <a:pt x="2833786" y="347044"/>
                        <a:pt x="2833786" y="472308"/>
                      </a:cubicBezTo>
                      <a:cubicBezTo>
                        <a:pt x="2833786" y="3079180"/>
                        <a:pt x="2833787" y="5686053"/>
                        <a:pt x="2833787" y="8292925"/>
                      </a:cubicBezTo>
                      <a:cubicBezTo>
                        <a:pt x="2833787" y="8418189"/>
                        <a:pt x="2784026" y="8538322"/>
                        <a:pt x="2695451" y="8626897"/>
                      </a:cubicBezTo>
                      <a:cubicBezTo>
                        <a:pt x="2606876" y="8715472"/>
                        <a:pt x="2486743" y="8765232"/>
                        <a:pt x="2361479" y="8765232"/>
                      </a:cubicBezTo>
                      <a:lnTo>
                        <a:pt x="472307" y="8765232"/>
                      </a:lnTo>
                      <a:cubicBezTo>
                        <a:pt x="347043" y="8765232"/>
                        <a:pt x="226910" y="8715471"/>
                        <a:pt x="138336" y="8626896"/>
                      </a:cubicBezTo>
                      <a:cubicBezTo>
                        <a:pt x="49761" y="8538321"/>
                        <a:pt x="1" y="8418188"/>
                        <a:pt x="1" y="8292924"/>
                      </a:cubicBezTo>
                      <a:cubicBezTo>
                        <a:pt x="1" y="5686052"/>
                        <a:pt x="0" y="3079179"/>
                        <a:pt x="0" y="47230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76200">
                  <a:solidFill>
                    <a:srgbClr val="C00000"/>
                  </a:solidFill>
                </a:ln>
                <a:effectLst/>
              </p:spPr>
              <p:style>
                <a:lnRef idx="3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5">
                    <a:hueOff val="0"/>
                    <a:satOff val="0"/>
                    <a:lumOff val="0"/>
                    <a:alphaOff val="0"/>
                  </a:schemeClr>
                </a:fillRef>
                <a:effectRef idx="1">
                  <a:schemeClr val="accent5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lIns="245014" tIns="245014" rIns="245014" bIns="245014"/>
                <a:lstStyle/>
                <a:p>
                  <a:pPr defTabSz="1244600">
                    <a:spcAft>
                      <a:spcPct val="35000"/>
                    </a:spcAft>
                  </a:pPr>
                  <a:r>
                    <a:rPr lang="en-GB" sz="1400" b="1" dirty="0"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Plan for difficulty</a:t>
                  </a:r>
                </a:p>
                <a:p>
                  <a:pPr marL="285750" indent="-285750" defTabSz="1244600">
                    <a:spcAft>
                      <a:spcPct val="35000"/>
                    </a:spcAft>
                    <a:buFont typeface="Wingdings" pitchFamily="2" charset="2"/>
                    <a:buChar char="q"/>
                  </a:pPr>
                  <a:r>
                    <a:rPr lang="en-GB" sz="1400" dirty="0"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Could we wake the patient up?</a:t>
                  </a:r>
                </a:p>
                <a:p>
                  <a:pPr marL="285750" indent="-285750" defTabSz="1244600">
                    <a:spcAft>
                      <a:spcPct val="35000"/>
                    </a:spcAft>
                    <a:buFont typeface="Wingdings" pitchFamily="2" charset="2"/>
                    <a:buChar char="q"/>
                  </a:pPr>
                  <a:r>
                    <a:rPr lang="en-GB" sz="1400" b="1" dirty="0">
                      <a:solidFill>
                        <a:schemeClr val="accent1">
                          <a:lumMod val="7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PLAN A</a:t>
                  </a:r>
                  <a:r>
                    <a:rPr lang="en-GB" sz="1400" dirty="0">
                      <a:solidFill>
                        <a:schemeClr val="accent1">
                          <a:lumMod val="7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: RSI</a:t>
                  </a:r>
                </a:p>
                <a:p>
                  <a:pPr marL="285750" indent="-285750" defTabSz="1244600">
                    <a:spcAft>
                      <a:spcPct val="35000"/>
                    </a:spcAft>
                    <a:buFont typeface="Wingdings" pitchFamily="2" charset="2"/>
                    <a:buChar char="q"/>
                  </a:pPr>
                  <a:r>
                    <a:rPr lang="en-GB" sz="1400" b="1" dirty="0">
                      <a:solidFill>
                        <a:schemeClr val="accent1">
                          <a:lumMod val="7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PLAN B/C</a:t>
                  </a:r>
                  <a:r>
                    <a:rPr lang="en-GB" sz="1400" dirty="0">
                      <a:solidFill>
                        <a:schemeClr val="accent1">
                          <a:lumMod val="7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: 2-person BMV or 2</a:t>
                  </a:r>
                  <a:r>
                    <a:rPr lang="en-GB" sz="1400" baseline="30000" dirty="0">
                      <a:solidFill>
                        <a:schemeClr val="accent1">
                          <a:lumMod val="7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nd</a:t>
                  </a:r>
                  <a:r>
                    <a:rPr lang="en-GB" sz="1400" dirty="0">
                      <a:solidFill>
                        <a:schemeClr val="accent1">
                          <a:lumMod val="7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 gen SAD</a:t>
                  </a:r>
                </a:p>
                <a:p>
                  <a:pPr marL="285750" indent="-285750" defTabSz="1244600">
                    <a:spcAft>
                      <a:spcPct val="35000"/>
                    </a:spcAft>
                    <a:buFont typeface="Wingdings" pitchFamily="2" charset="2"/>
                    <a:buChar char="q"/>
                  </a:pPr>
                  <a:endParaRPr lang="en-GB" sz="1400" dirty="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marL="285750" indent="-285750" defTabSz="1244600">
                    <a:spcAft>
                      <a:spcPct val="35000"/>
                    </a:spcAft>
                    <a:buFont typeface="Wingdings" pitchFamily="2" charset="2"/>
                    <a:buChar char="q"/>
                  </a:pPr>
                  <a:endParaRPr lang="en-GB" sz="1400" dirty="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marL="285750" indent="-285750" defTabSz="1244600">
                    <a:spcAft>
                      <a:spcPct val="35000"/>
                    </a:spcAft>
                    <a:buFont typeface="Wingdings" pitchFamily="2" charset="2"/>
                    <a:buChar char="q"/>
                  </a:pPr>
                  <a:endParaRPr lang="en-GB" sz="1400" dirty="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marL="285750" indent="-285750" defTabSz="1244600">
                    <a:spcAft>
                      <a:spcPct val="35000"/>
                    </a:spcAft>
                    <a:buFont typeface="Wingdings" pitchFamily="2" charset="2"/>
                    <a:buChar char="q"/>
                  </a:pPr>
                  <a:endParaRPr lang="en-GB" sz="1400" dirty="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marL="285750" indent="-285750" defTabSz="1244600">
                    <a:spcAft>
                      <a:spcPct val="35000"/>
                    </a:spcAft>
                    <a:buFont typeface="Wingdings" pitchFamily="2" charset="2"/>
                    <a:buChar char="q"/>
                  </a:pPr>
                  <a:endParaRPr lang="en-GB" sz="1400" dirty="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marL="285750" indent="-285750" defTabSz="1244600">
                    <a:spcAft>
                      <a:spcPct val="35000"/>
                    </a:spcAft>
                    <a:buFont typeface="Wingdings" pitchFamily="2" charset="2"/>
                    <a:buChar char="q"/>
                  </a:pPr>
                  <a:endParaRPr lang="en-GB" sz="1400" dirty="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marL="285750" indent="-285750" defTabSz="1244600">
                    <a:spcAft>
                      <a:spcPct val="35000"/>
                    </a:spcAft>
                    <a:buFont typeface="Wingdings" pitchFamily="2" charset="2"/>
                    <a:buChar char="q"/>
                  </a:pPr>
                  <a:r>
                    <a:rPr lang="en-GB" sz="1400" b="1" dirty="0">
                      <a:solidFill>
                        <a:schemeClr val="accent1">
                          <a:lumMod val="7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PLAN D: </a:t>
                  </a:r>
                  <a:r>
                    <a:rPr lang="en-GB" sz="1400" dirty="0">
                      <a:solidFill>
                        <a:schemeClr val="accent1">
                          <a:lumMod val="7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Front of neck airway: scalpel, bougie, tube</a:t>
                  </a:r>
                </a:p>
                <a:p>
                  <a:pPr marL="285750" indent="-285750" defTabSz="1244600">
                    <a:spcAft>
                      <a:spcPct val="35000"/>
                    </a:spcAft>
                    <a:buFont typeface="Wingdings" pitchFamily="2" charset="2"/>
                    <a:buChar char="q"/>
                  </a:pPr>
                  <a:endParaRPr lang="en-GB" sz="1400" dirty="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marL="285750" indent="-285750" defTabSz="1244600">
                    <a:spcAft>
                      <a:spcPct val="35000"/>
                    </a:spcAft>
                    <a:buFont typeface="Wingdings" pitchFamily="2" charset="2"/>
                    <a:buChar char="q"/>
                  </a:pPr>
                  <a:r>
                    <a:rPr lang="en-GB" sz="1400" dirty="0"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Confirm agreed plan</a:t>
                  </a:r>
                </a:p>
                <a:p>
                  <a:pPr marL="285750" indent="-285750" defTabSz="1244600">
                    <a:spcAft>
                      <a:spcPct val="35000"/>
                    </a:spcAft>
                    <a:buFont typeface="Wingdings" pitchFamily="2" charset="2"/>
                    <a:buChar char="q"/>
                  </a:pPr>
                  <a:endParaRPr lang="en-GB" sz="1400" dirty="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marL="285750" indent="-285750" defTabSz="1244600">
                    <a:spcAft>
                      <a:spcPct val="35000"/>
                    </a:spcAft>
                    <a:buFont typeface="Wingdings" pitchFamily="2" charset="2"/>
                    <a:buChar char="q"/>
                  </a:pPr>
                  <a:r>
                    <a:rPr lang="en-GB" sz="1400" dirty="0"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Does anyone have concerns?</a:t>
                  </a:r>
                </a:p>
                <a:p>
                  <a:pPr defTabSz="1244600">
                    <a:spcAft>
                      <a:spcPct val="35000"/>
                    </a:spcAft>
                  </a:pPr>
                  <a:endParaRPr lang="en-GB" sz="1400" b="1" dirty="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algn="ctr" defTabSz="124460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en-GB" sz="1500" b="1" dirty="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algn="ctr" defTabSz="1244600">
                    <a:lnSpc>
                      <a:spcPct val="90000"/>
                    </a:lnSpc>
                    <a:spcAft>
                      <a:spcPct val="35000"/>
                    </a:spcAft>
                  </a:pPr>
                  <a:endParaRPr lang="en-GB" sz="1500" dirty="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13" name="Freeform 9">
                <a:extLst>
                  <a:ext uri="{FF2B5EF4-FFF2-40B4-BE49-F238E27FC236}">
                    <a16:creationId xmlns:a16="http://schemas.microsoft.com/office/drawing/2014/main" id="{2C0F0BA2-D196-42AD-B0F2-86C22B512717}"/>
                  </a:ext>
                </a:extLst>
              </p:cNvPr>
              <p:cNvSpPr/>
              <p:nvPr/>
            </p:nvSpPr>
            <p:spPr bwMode="auto">
              <a:xfrm>
                <a:off x="8128441" y="2820770"/>
                <a:ext cx="2353652" cy="6561505"/>
              </a:xfrm>
              <a:custGeom>
                <a:avLst/>
                <a:gdLst>
                  <a:gd name="connsiteX0" fmla="*/ 0 w 2833787"/>
                  <a:gd name="connsiteY0" fmla="*/ 472307 h 8765232"/>
                  <a:gd name="connsiteX1" fmla="*/ 138336 w 2833787"/>
                  <a:gd name="connsiteY1" fmla="*/ 138336 h 8765232"/>
                  <a:gd name="connsiteX2" fmla="*/ 472308 w 2833787"/>
                  <a:gd name="connsiteY2" fmla="*/ 1 h 8765232"/>
                  <a:gd name="connsiteX3" fmla="*/ 2361480 w 2833787"/>
                  <a:gd name="connsiteY3" fmla="*/ 0 h 8765232"/>
                  <a:gd name="connsiteX4" fmla="*/ 2695451 w 2833787"/>
                  <a:gd name="connsiteY4" fmla="*/ 138336 h 8765232"/>
                  <a:gd name="connsiteX5" fmla="*/ 2833786 w 2833787"/>
                  <a:gd name="connsiteY5" fmla="*/ 472308 h 8765232"/>
                  <a:gd name="connsiteX6" fmla="*/ 2833787 w 2833787"/>
                  <a:gd name="connsiteY6" fmla="*/ 8292925 h 8765232"/>
                  <a:gd name="connsiteX7" fmla="*/ 2695451 w 2833787"/>
                  <a:gd name="connsiteY7" fmla="*/ 8626897 h 8765232"/>
                  <a:gd name="connsiteX8" fmla="*/ 2361479 w 2833787"/>
                  <a:gd name="connsiteY8" fmla="*/ 8765232 h 8765232"/>
                  <a:gd name="connsiteX9" fmla="*/ 472307 w 2833787"/>
                  <a:gd name="connsiteY9" fmla="*/ 8765232 h 8765232"/>
                  <a:gd name="connsiteX10" fmla="*/ 138336 w 2833787"/>
                  <a:gd name="connsiteY10" fmla="*/ 8626896 h 8765232"/>
                  <a:gd name="connsiteX11" fmla="*/ 1 w 2833787"/>
                  <a:gd name="connsiteY11" fmla="*/ 8292924 h 8765232"/>
                  <a:gd name="connsiteX12" fmla="*/ 0 w 2833787"/>
                  <a:gd name="connsiteY12" fmla="*/ 472307 h 8765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833787" h="8765232">
                    <a:moveTo>
                      <a:pt x="0" y="472307"/>
                    </a:moveTo>
                    <a:cubicBezTo>
                      <a:pt x="0" y="347043"/>
                      <a:pt x="49761" y="226910"/>
                      <a:pt x="138336" y="138336"/>
                    </a:cubicBezTo>
                    <a:cubicBezTo>
                      <a:pt x="226911" y="49761"/>
                      <a:pt x="347044" y="1"/>
                      <a:pt x="472308" y="1"/>
                    </a:cubicBezTo>
                    <a:lnTo>
                      <a:pt x="2361480" y="0"/>
                    </a:lnTo>
                    <a:cubicBezTo>
                      <a:pt x="2486744" y="0"/>
                      <a:pt x="2606877" y="49761"/>
                      <a:pt x="2695451" y="138336"/>
                    </a:cubicBezTo>
                    <a:cubicBezTo>
                      <a:pt x="2784026" y="226911"/>
                      <a:pt x="2833786" y="347044"/>
                      <a:pt x="2833786" y="472308"/>
                    </a:cubicBezTo>
                    <a:cubicBezTo>
                      <a:pt x="2833786" y="3079180"/>
                      <a:pt x="2833787" y="5686053"/>
                      <a:pt x="2833787" y="8292925"/>
                    </a:cubicBezTo>
                    <a:cubicBezTo>
                      <a:pt x="2833787" y="8418189"/>
                      <a:pt x="2784026" y="8538322"/>
                      <a:pt x="2695451" y="8626897"/>
                    </a:cubicBezTo>
                    <a:cubicBezTo>
                      <a:pt x="2606876" y="8715472"/>
                      <a:pt x="2486743" y="8765232"/>
                      <a:pt x="2361479" y="8765232"/>
                    </a:cubicBezTo>
                    <a:lnTo>
                      <a:pt x="472307" y="8765232"/>
                    </a:lnTo>
                    <a:cubicBezTo>
                      <a:pt x="347043" y="8765232"/>
                      <a:pt x="226910" y="8715471"/>
                      <a:pt x="138336" y="8626896"/>
                    </a:cubicBezTo>
                    <a:cubicBezTo>
                      <a:pt x="49761" y="8538321"/>
                      <a:pt x="1" y="8418188"/>
                      <a:pt x="1" y="8292924"/>
                    </a:cubicBezTo>
                    <a:cubicBezTo>
                      <a:pt x="1" y="5686052"/>
                      <a:pt x="0" y="3079179"/>
                      <a:pt x="0" y="472307"/>
                    </a:cubicBezTo>
                    <a:close/>
                  </a:path>
                </a:pathLst>
              </a:custGeom>
              <a:solidFill>
                <a:schemeClr val="bg1"/>
              </a:solidFill>
              <a:ln w="76200">
                <a:solidFill>
                  <a:schemeClr val="accent1"/>
                </a:solidFill>
              </a:ln>
              <a:effectLst/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245014" tIns="245014" rIns="245014" bIns="245014"/>
              <a:lstStyle/>
              <a:p>
                <a:pPr marL="285750" indent="-285750" defTabSz="1244600">
                  <a:spcAft>
                    <a:spcPct val="35000"/>
                  </a:spcAft>
                  <a:buFont typeface="Wingdings" pitchFamily="2" charset="2"/>
                  <a:buChar char="q"/>
                </a:pPr>
                <a:r>
                  <a:rPr lang="en-GB" sz="14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Airway assessment</a:t>
                </a:r>
              </a:p>
              <a:p>
                <a:pPr lvl="2" defTabSz="1244600">
                  <a:spcAft>
                    <a:spcPct val="35000"/>
                  </a:spcAft>
                </a:pPr>
                <a:r>
                  <a:rPr lang="en-GB" sz="1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- Identify CTM</a:t>
                </a:r>
              </a:p>
              <a:p>
                <a:pPr marL="285750" indent="-285750" defTabSz="1244600">
                  <a:spcAft>
                    <a:spcPct val="35000"/>
                  </a:spcAft>
                  <a:buFont typeface="Wingdings" pitchFamily="2" charset="2"/>
                  <a:buChar char="q"/>
                </a:pPr>
                <a:r>
                  <a:rPr lang="en-GB" sz="1400" dirty="0">
                    <a:solidFill>
                      <a:schemeClr val="accent1">
                        <a:lumMod val="7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Apply monitors</a:t>
                </a:r>
              </a:p>
              <a:p>
                <a:pPr marL="381600" lvl="1" indent="-285750" defTabSz="1244600">
                  <a:spcAft>
                    <a:spcPts val="0"/>
                  </a:spcAft>
                  <a:buFontTx/>
                  <a:buChar char="-"/>
                </a:pPr>
                <a:r>
                  <a:rPr lang="en-GB" sz="1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Capnography</a:t>
                </a:r>
              </a:p>
              <a:p>
                <a:pPr marL="381600" lvl="1" indent="-285750" defTabSz="1244600">
                  <a:spcAft>
                    <a:spcPts val="0"/>
                  </a:spcAft>
                  <a:buFontTx/>
                  <a:buChar char="-"/>
                </a:pPr>
                <a:r>
                  <a:rPr lang="en-GB" sz="1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Sp02</a:t>
                </a:r>
              </a:p>
              <a:p>
                <a:pPr marL="381600" lvl="1" indent="-285750" defTabSz="1244600">
                  <a:spcAft>
                    <a:spcPts val="0"/>
                  </a:spcAft>
                  <a:buFontTx/>
                  <a:buChar char="-"/>
                </a:pPr>
                <a:r>
                  <a:rPr lang="en-GB" sz="1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ECG</a:t>
                </a:r>
              </a:p>
              <a:p>
                <a:pPr marL="381600" lvl="1" indent="-285750" defTabSz="1244600">
                  <a:spcAft>
                    <a:spcPts val="0"/>
                  </a:spcAft>
                  <a:buFontTx/>
                  <a:buChar char="-"/>
                </a:pPr>
                <a:r>
                  <a:rPr lang="en-GB" sz="1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BP cuff</a:t>
                </a:r>
              </a:p>
              <a:p>
                <a:pPr marL="381600" lvl="1" indent="-285750" defTabSz="1244600">
                  <a:spcAft>
                    <a:spcPts val="0"/>
                  </a:spcAft>
                  <a:buFontTx/>
                  <a:buChar char="-"/>
                </a:pPr>
                <a:endPara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indent="-361350" defTabSz="1244600">
                  <a:spcAft>
                    <a:spcPts val="0"/>
                  </a:spcAft>
                  <a:buFont typeface="Wingdings" pitchFamily="2" charset="2"/>
                  <a:buChar char="q"/>
                </a:pPr>
                <a:r>
                  <a:rPr lang="en-GB" sz="1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 x IV access</a:t>
                </a:r>
              </a:p>
              <a:p>
                <a:pPr indent="-361350" defTabSz="1244600">
                  <a:spcAft>
                    <a:spcPts val="0"/>
                  </a:spcAft>
                  <a:buFont typeface="Wingdings" pitchFamily="2" charset="2"/>
                  <a:buChar char="q"/>
                </a:pPr>
                <a:endParaRPr lang="en-GB" sz="1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indent="-361350" defTabSz="1244600">
                  <a:spcAft>
                    <a:spcPts val="0"/>
                  </a:spcAft>
                  <a:buFont typeface="Wingdings" pitchFamily="2" charset="2"/>
                  <a:buChar char="q"/>
                </a:pPr>
                <a:r>
                  <a:rPr lang="en-GB" sz="1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Recheck airway</a:t>
                </a:r>
              </a:p>
              <a:p>
                <a:pPr defTabSz="1244600">
                  <a:spcAft>
                    <a:spcPts val="0"/>
                  </a:spcAft>
                </a:pPr>
                <a:r>
                  <a:rPr lang="en-GB" sz="1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        equipment</a:t>
                </a:r>
              </a:p>
              <a:p>
                <a:pPr defTabSz="1244600">
                  <a:spcAft>
                    <a:spcPts val="0"/>
                  </a:spcAft>
                </a:pPr>
                <a:endPara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indent="-361350" defTabSz="1244600">
                  <a:spcAft>
                    <a:spcPts val="0"/>
                  </a:spcAft>
                  <a:buFont typeface="Wingdings" pitchFamily="2" charset="2"/>
                  <a:buChar char="q"/>
                </a:pPr>
                <a:r>
                  <a:rPr lang="en-GB" sz="1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Prepare bougie or  </a:t>
                </a:r>
              </a:p>
              <a:p>
                <a:pPr defTabSz="1244600">
                  <a:spcAft>
                    <a:spcPts val="0"/>
                  </a:spcAft>
                </a:pPr>
                <a:r>
                  <a:rPr lang="en-GB" sz="1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        stylet if required</a:t>
                </a:r>
              </a:p>
              <a:p>
                <a:pPr indent="-361350" defTabSz="1244600">
                  <a:spcAft>
                    <a:spcPts val="0"/>
                  </a:spcAft>
                  <a:buFont typeface="Wingdings" pitchFamily="2" charset="2"/>
                  <a:buChar char="q"/>
                </a:pPr>
                <a:endParaRPr lang="en-GB" sz="1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defTabSz="1244600">
                  <a:spcAft>
                    <a:spcPts val="0"/>
                  </a:spcAft>
                </a:pPr>
                <a:r>
                  <a:rPr lang="en-GB" sz="14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Optimise patient </a:t>
                </a:r>
              </a:p>
              <a:p>
                <a:pPr lvl="1" defTabSz="1244600">
                  <a:spcAft>
                    <a:spcPts val="0"/>
                  </a:spcAft>
                </a:pPr>
                <a:r>
                  <a:rPr lang="en-GB" sz="1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-      Optimise position</a:t>
                </a:r>
              </a:p>
              <a:p>
                <a:pPr marL="514350" lvl="1" indent="-285750" defTabSz="1244600">
                  <a:spcAft>
                    <a:spcPts val="0"/>
                  </a:spcAft>
                  <a:buFontTx/>
                  <a:buChar char="-"/>
                </a:pPr>
                <a:r>
                  <a:rPr lang="en-GB" sz="1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Fluid/vasopressor</a:t>
                </a:r>
              </a:p>
              <a:p>
                <a:pPr marL="514350" lvl="1" indent="-285750" defTabSz="1244600">
                  <a:spcAft>
                    <a:spcPts val="0"/>
                  </a:spcAft>
                  <a:buFontTx/>
                  <a:buChar char="-"/>
                </a:pPr>
                <a:r>
                  <a:rPr lang="en-GB" sz="1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Connect HME to </a:t>
                </a:r>
                <a:r>
                  <a:rPr lang="en-GB" sz="1400" dirty="0" err="1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Oxylog</a:t>
                </a:r>
                <a:endParaRPr lang="en-GB" sz="1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indent="-361350" defTabSz="1244600">
                  <a:spcAft>
                    <a:spcPts val="0"/>
                  </a:spcAft>
                  <a:buFont typeface="Wingdings" pitchFamily="2" charset="2"/>
                  <a:buChar char="q"/>
                </a:pPr>
                <a:endParaRPr lang="en-GB" sz="1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indent="-361350" defTabSz="1244600">
                  <a:spcAft>
                    <a:spcPts val="0"/>
                  </a:spcAft>
                  <a:buFont typeface="Wingdings" pitchFamily="2" charset="2"/>
                  <a:buChar char="q"/>
                </a:pPr>
                <a:endParaRPr lang="en-GB" sz="1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285750" indent="-285750" defTabSz="1244600">
                  <a:spcAft>
                    <a:spcPts val="0"/>
                  </a:spcAft>
                  <a:buFont typeface="Wingdings" pitchFamily="2" charset="2"/>
                  <a:buChar char="q"/>
                </a:pPr>
                <a:r>
                  <a:rPr lang="en-GB" sz="1400" dirty="0">
                    <a:solidFill>
                      <a:schemeClr val="accent1">
                        <a:lumMod val="7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Preoxygenate 3 mins</a:t>
                </a:r>
              </a:p>
              <a:p>
                <a:pPr marL="285750" indent="-285750" defTabSz="1244600">
                  <a:spcAft>
                    <a:spcPts val="0"/>
                  </a:spcAft>
                  <a:buFont typeface="Wingdings" pitchFamily="2" charset="2"/>
                  <a:buChar char="q"/>
                </a:pPr>
                <a:endParaRPr lang="en-GB" sz="1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228600" lvl="1" indent="0" defTabSz="1244600">
                  <a:spcAft>
                    <a:spcPts val="0"/>
                  </a:spcAft>
                </a:pPr>
                <a:endParaRPr lang="en-GB" sz="1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defTabSz="1244600">
                  <a:lnSpc>
                    <a:spcPct val="90000"/>
                  </a:lnSpc>
                  <a:spcAft>
                    <a:spcPct val="35000"/>
                  </a:spcAft>
                </a:pPr>
                <a:endParaRPr lang="en-GB" sz="200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1" name="Freeform 9">
                <a:extLst>
                  <a:ext uri="{FF2B5EF4-FFF2-40B4-BE49-F238E27FC236}">
                    <a16:creationId xmlns:a16="http://schemas.microsoft.com/office/drawing/2014/main" id="{8D879553-7DF7-4A77-A845-6AAD4C473C1A}"/>
                  </a:ext>
                </a:extLst>
              </p:cNvPr>
              <p:cNvSpPr/>
              <p:nvPr/>
            </p:nvSpPr>
            <p:spPr bwMode="auto">
              <a:xfrm>
                <a:off x="10603136" y="2820769"/>
                <a:ext cx="2353651" cy="6561505"/>
              </a:xfrm>
              <a:custGeom>
                <a:avLst/>
                <a:gdLst>
                  <a:gd name="connsiteX0" fmla="*/ 0 w 2833787"/>
                  <a:gd name="connsiteY0" fmla="*/ 472307 h 8765232"/>
                  <a:gd name="connsiteX1" fmla="*/ 138336 w 2833787"/>
                  <a:gd name="connsiteY1" fmla="*/ 138336 h 8765232"/>
                  <a:gd name="connsiteX2" fmla="*/ 472308 w 2833787"/>
                  <a:gd name="connsiteY2" fmla="*/ 1 h 8765232"/>
                  <a:gd name="connsiteX3" fmla="*/ 2361480 w 2833787"/>
                  <a:gd name="connsiteY3" fmla="*/ 0 h 8765232"/>
                  <a:gd name="connsiteX4" fmla="*/ 2695451 w 2833787"/>
                  <a:gd name="connsiteY4" fmla="*/ 138336 h 8765232"/>
                  <a:gd name="connsiteX5" fmla="*/ 2833786 w 2833787"/>
                  <a:gd name="connsiteY5" fmla="*/ 472308 h 8765232"/>
                  <a:gd name="connsiteX6" fmla="*/ 2833787 w 2833787"/>
                  <a:gd name="connsiteY6" fmla="*/ 8292925 h 8765232"/>
                  <a:gd name="connsiteX7" fmla="*/ 2695451 w 2833787"/>
                  <a:gd name="connsiteY7" fmla="*/ 8626897 h 8765232"/>
                  <a:gd name="connsiteX8" fmla="*/ 2361479 w 2833787"/>
                  <a:gd name="connsiteY8" fmla="*/ 8765232 h 8765232"/>
                  <a:gd name="connsiteX9" fmla="*/ 472307 w 2833787"/>
                  <a:gd name="connsiteY9" fmla="*/ 8765232 h 8765232"/>
                  <a:gd name="connsiteX10" fmla="*/ 138336 w 2833787"/>
                  <a:gd name="connsiteY10" fmla="*/ 8626896 h 8765232"/>
                  <a:gd name="connsiteX11" fmla="*/ 1 w 2833787"/>
                  <a:gd name="connsiteY11" fmla="*/ 8292924 h 8765232"/>
                  <a:gd name="connsiteX12" fmla="*/ 0 w 2833787"/>
                  <a:gd name="connsiteY12" fmla="*/ 472307 h 8765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833787" h="8765232">
                    <a:moveTo>
                      <a:pt x="0" y="472307"/>
                    </a:moveTo>
                    <a:cubicBezTo>
                      <a:pt x="0" y="347043"/>
                      <a:pt x="49761" y="226910"/>
                      <a:pt x="138336" y="138336"/>
                    </a:cubicBezTo>
                    <a:cubicBezTo>
                      <a:pt x="226911" y="49761"/>
                      <a:pt x="347044" y="1"/>
                      <a:pt x="472308" y="1"/>
                    </a:cubicBezTo>
                    <a:lnTo>
                      <a:pt x="2361480" y="0"/>
                    </a:lnTo>
                    <a:cubicBezTo>
                      <a:pt x="2486744" y="0"/>
                      <a:pt x="2606877" y="49761"/>
                      <a:pt x="2695451" y="138336"/>
                    </a:cubicBezTo>
                    <a:cubicBezTo>
                      <a:pt x="2784026" y="226911"/>
                      <a:pt x="2833786" y="347044"/>
                      <a:pt x="2833786" y="472308"/>
                    </a:cubicBezTo>
                    <a:cubicBezTo>
                      <a:pt x="2833786" y="3079180"/>
                      <a:pt x="2833787" y="5686053"/>
                      <a:pt x="2833787" y="8292925"/>
                    </a:cubicBezTo>
                    <a:cubicBezTo>
                      <a:pt x="2833787" y="8418189"/>
                      <a:pt x="2784026" y="8538322"/>
                      <a:pt x="2695451" y="8626897"/>
                    </a:cubicBezTo>
                    <a:cubicBezTo>
                      <a:pt x="2606876" y="8715472"/>
                      <a:pt x="2486743" y="8765232"/>
                      <a:pt x="2361479" y="8765232"/>
                    </a:cubicBezTo>
                    <a:lnTo>
                      <a:pt x="472307" y="8765232"/>
                    </a:lnTo>
                    <a:cubicBezTo>
                      <a:pt x="347043" y="8765232"/>
                      <a:pt x="226910" y="8715471"/>
                      <a:pt x="138336" y="8626896"/>
                    </a:cubicBezTo>
                    <a:cubicBezTo>
                      <a:pt x="49761" y="8538321"/>
                      <a:pt x="1" y="8418188"/>
                      <a:pt x="1" y="8292924"/>
                    </a:cubicBezTo>
                    <a:cubicBezTo>
                      <a:pt x="1" y="5686052"/>
                      <a:pt x="0" y="3079179"/>
                      <a:pt x="0" y="472307"/>
                    </a:cubicBezTo>
                    <a:close/>
                  </a:path>
                </a:pathLst>
              </a:custGeom>
              <a:solidFill>
                <a:schemeClr val="bg1"/>
              </a:solidFill>
              <a:ln w="76200">
                <a:solidFill>
                  <a:srgbClr val="7030A0"/>
                </a:solidFill>
              </a:ln>
              <a:effectLst/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245014" tIns="245014" rIns="245014" bIns="245014"/>
              <a:lstStyle/>
              <a:p>
                <a:pPr marL="55563" defTabSz="1244600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en-GB" sz="14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Airway management</a:t>
                </a:r>
              </a:p>
              <a:p>
                <a:pPr marL="341313" indent="-285750" defTabSz="1244600">
                  <a:lnSpc>
                    <a:spcPct val="90000"/>
                  </a:lnSpc>
                  <a:spcAft>
                    <a:spcPct val="35000"/>
                  </a:spcAft>
                  <a:buFont typeface="Wingdings" pitchFamily="2" charset="2"/>
                  <a:buChar char="q"/>
                </a:pPr>
                <a:r>
                  <a:rPr lang="en-GB" sz="1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Inflate cuff before ventilating</a:t>
                </a:r>
              </a:p>
              <a:p>
                <a:pPr marL="341313" indent="-285750" defTabSz="1244600">
                  <a:lnSpc>
                    <a:spcPct val="90000"/>
                  </a:lnSpc>
                  <a:spcAft>
                    <a:spcPct val="35000"/>
                  </a:spcAft>
                  <a:buFont typeface="Wingdings" pitchFamily="2" charset="2"/>
                  <a:buChar char="q"/>
                </a:pPr>
                <a:r>
                  <a:rPr lang="en-GB" sz="1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Check capnography</a:t>
                </a:r>
              </a:p>
              <a:p>
                <a:pPr marL="341313" indent="-285750" defTabSz="1244600">
                  <a:lnSpc>
                    <a:spcPct val="90000"/>
                  </a:lnSpc>
                  <a:spcAft>
                    <a:spcPct val="35000"/>
                  </a:spcAft>
                  <a:buFont typeface="Wingdings" pitchFamily="2" charset="2"/>
                  <a:buChar char="q"/>
                </a:pPr>
                <a:r>
                  <a:rPr lang="en-GB" sz="1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Clamp ETT before disconnection</a:t>
                </a:r>
                <a:endParaRPr lang="en-GB" sz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41313" indent="-285750" defTabSz="1244600">
                  <a:lnSpc>
                    <a:spcPct val="90000"/>
                  </a:lnSpc>
                  <a:spcAft>
                    <a:spcPct val="35000"/>
                  </a:spcAft>
                  <a:buFont typeface="Wingdings" pitchFamily="2" charset="2"/>
                  <a:buChar char="q"/>
                </a:pPr>
                <a:r>
                  <a:rPr lang="en-GB" sz="1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Insert NG</a:t>
                </a:r>
                <a:endParaRPr lang="en-GB" sz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41313" indent="-285750" defTabSz="1244600">
                  <a:lnSpc>
                    <a:spcPct val="90000"/>
                  </a:lnSpc>
                  <a:spcAft>
                    <a:spcPct val="35000"/>
                  </a:spcAft>
                  <a:buFont typeface="Wingdings" pitchFamily="2" charset="2"/>
                  <a:buChar char="q"/>
                </a:pPr>
                <a:r>
                  <a:rPr lang="en-GB" sz="1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Careful equipment disposal</a:t>
                </a:r>
              </a:p>
              <a:p>
                <a:pPr marL="55563" defTabSz="1244600">
                  <a:lnSpc>
                    <a:spcPct val="90000"/>
                  </a:lnSpc>
                  <a:spcAft>
                    <a:spcPct val="35000"/>
                  </a:spcAft>
                </a:pPr>
                <a:endParaRPr lang="en-GB" sz="12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41313" indent="-285750" defTabSz="1244600">
                  <a:lnSpc>
                    <a:spcPct val="90000"/>
                  </a:lnSpc>
                  <a:spcAft>
                    <a:spcPct val="35000"/>
                  </a:spcAft>
                  <a:buFont typeface="Wingdings" pitchFamily="2" charset="2"/>
                  <a:buChar char="q"/>
                </a:pPr>
                <a:r>
                  <a:rPr lang="en-GB" sz="1400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Assign team member to decontaminate and return equipment</a:t>
                </a:r>
              </a:p>
              <a:p>
                <a:pPr marL="55563" defTabSz="1244600">
                  <a:lnSpc>
                    <a:spcPct val="90000"/>
                  </a:lnSpc>
                  <a:spcAft>
                    <a:spcPct val="35000"/>
                  </a:spcAft>
                </a:pPr>
                <a:endParaRPr lang="en-GB" sz="14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41313" indent="-285750" defTabSz="1244600">
                  <a:lnSpc>
                    <a:spcPct val="90000"/>
                  </a:lnSpc>
                  <a:spcAft>
                    <a:spcPct val="35000"/>
                  </a:spcAft>
                  <a:buFont typeface="Wingdings" pitchFamily="2" charset="2"/>
                  <a:buChar char="q"/>
                </a:pPr>
                <a:r>
                  <a:rPr lang="en-GB" sz="1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Confirm bed availability</a:t>
                </a:r>
              </a:p>
              <a:p>
                <a:pPr marL="55563" defTabSz="1244600">
                  <a:lnSpc>
                    <a:spcPct val="90000"/>
                  </a:lnSpc>
                  <a:spcAft>
                    <a:spcPct val="35000"/>
                  </a:spcAft>
                </a:pPr>
                <a:endParaRPr lang="en-GB" sz="1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41313" indent="-285750" defTabSz="1244600">
                  <a:lnSpc>
                    <a:spcPct val="90000"/>
                  </a:lnSpc>
                  <a:spcAft>
                    <a:spcPts val="0"/>
                  </a:spcAft>
                  <a:buFont typeface="Wingdings" pitchFamily="2" charset="2"/>
                  <a:buChar char="q"/>
                </a:pPr>
                <a:r>
                  <a:rPr lang="en-GB" sz="1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Maintain PPE for transfer </a:t>
                </a:r>
              </a:p>
              <a:p>
                <a:pPr marL="55563" defTabSz="1244600">
                  <a:lnSpc>
                    <a:spcPct val="90000"/>
                  </a:lnSpc>
                  <a:spcAft>
                    <a:spcPts val="0"/>
                  </a:spcAft>
                </a:pPr>
                <a:endParaRPr lang="en-GB" sz="1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5563" defTabSz="1244600">
                  <a:lnSpc>
                    <a:spcPct val="90000"/>
                  </a:lnSpc>
                  <a:spcAft>
                    <a:spcPct val="35000"/>
                  </a:spcAft>
                </a:pPr>
                <a:endParaRPr lang="en-GB" sz="1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41DBA46B-0FEA-9B42-8496-D7407AB58671}"/>
                  </a:ext>
                </a:extLst>
              </p:cNvPr>
              <p:cNvSpPr/>
              <p:nvPr/>
            </p:nvSpPr>
            <p:spPr bwMode="auto">
              <a:xfrm>
                <a:off x="173152" y="2864189"/>
                <a:ext cx="2445982" cy="6523800"/>
              </a:xfrm>
              <a:custGeom>
                <a:avLst/>
                <a:gdLst>
                  <a:gd name="connsiteX0" fmla="*/ 0 w 3027586"/>
                  <a:gd name="connsiteY0" fmla="*/ 504608 h 8765232"/>
                  <a:gd name="connsiteX1" fmla="*/ 147797 w 3027586"/>
                  <a:gd name="connsiteY1" fmla="*/ 147796 h 8765232"/>
                  <a:gd name="connsiteX2" fmla="*/ 504609 w 3027586"/>
                  <a:gd name="connsiteY2" fmla="*/ 0 h 8765232"/>
                  <a:gd name="connsiteX3" fmla="*/ 2522978 w 3027586"/>
                  <a:gd name="connsiteY3" fmla="*/ 0 h 8765232"/>
                  <a:gd name="connsiteX4" fmla="*/ 2879790 w 3027586"/>
                  <a:gd name="connsiteY4" fmla="*/ 147797 h 8765232"/>
                  <a:gd name="connsiteX5" fmla="*/ 3027586 w 3027586"/>
                  <a:gd name="connsiteY5" fmla="*/ 504609 h 8765232"/>
                  <a:gd name="connsiteX6" fmla="*/ 3027586 w 3027586"/>
                  <a:gd name="connsiteY6" fmla="*/ 8260624 h 8765232"/>
                  <a:gd name="connsiteX7" fmla="*/ 2879790 w 3027586"/>
                  <a:gd name="connsiteY7" fmla="*/ 8617436 h 8765232"/>
                  <a:gd name="connsiteX8" fmla="*/ 2522978 w 3027586"/>
                  <a:gd name="connsiteY8" fmla="*/ 8765232 h 8765232"/>
                  <a:gd name="connsiteX9" fmla="*/ 504608 w 3027586"/>
                  <a:gd name="connsiteY9" fmla="*/ 8765232 h 8765232"/>
                  <a:gd name="connsiteX10" fmla="*/ 147796 w 3027586"/>
                  <a:gd name="connsiteY10" fmla="*/ 8617435 h 8765232"/>
                  <a:gd name="connsiteX11" fmla="*/ 0 w 3027586"/>
                  <a:gd name="connsiteY11" fmla="*/ 8260623 h 8765232"/>
                  <a:gd name="connsiteX12" fmla="*/ 0 w 3027586"/>
                  <a:gd name="connsiteY12" fmla="*/ 504608 h 8765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027586" h="8765232">
                    <a:moveTo>
                      <a:pt x="0" y="504608"/>
                    </a:moveTo>
                    <a:cubicBezTo>
                      <a:pt x="0" y="370778"/>
                      <a:pt x="53164" y="242429"/>
                      <a:pt x="147797" y="147796"/>
                    </a:cubicBezTo>
                    <a:cubicBezTo>
                      <a:pt x="242430" y="53164"/>
                      <a:pt x="370779" y="0"/>
                      <a:pt x="504609" y="0"/>
                    </a:cubicBezTo>
                    <a:lnTo>
                      <a:pt x="2522978" y="0"/>
                    </a:lnTo>
                    <a:cubicBezTo>
                      <a:pt x="2656808" y="0"/>
                      <a:pt x="2785157" y="53164"/>
                      <a:pt x="2879790" y="147797"/>
                    </a:cubicBezTo>
                    <a:cubicBezTo>
                      <a:pt x="2974422" y="242430"/>
                      <a:pt x="3027586" y="370779"/>
                      <a:pt x="3027586" y="504609"/>
                    </a:cubicBezTo>
                    <a:lnTo>
                      <a:pt x="3027586" y="8260624"/>
                    </a:lnTo>
                    <a:cubicBezTo>
                      <a:pt x="3027586" y="8394454"/>
                      <a:pt x="2974422" y="8522803"/>
                      <a:pt x="2879790" y="8617436"/>
                    </a:cubicBezTo>
                    <a:cubicBezTo>
                      <a:pt x="2785158" y="8712068"/>
                      <a:pt x="2656808" y="8765232"/>
                      <a:pt x="2522978" y="8765232"/>
                    </a:cubicBezTo>
                    <a:lnTo>
                      <a:pt x="504608" y="8765232"/>
                    </a:lnTo>
                    <a:cubicBezTo>
                      <a:pt x="370778" y="8765232"/>
                      <a:pt x="242429" y="8712068"/>
                      <a:pt x="147796" y="8617435"/>
                    </a:cubicBezTo>
                    <a:cubicBezTo>
                      <a:pt x="53164" y="8522803"/>
                      <a:pt x="0" y="8394453"/>
                      <a:pt x="0" y="8260623"/>
                    </a:cubicBezTo>
                    <a:lnTo>
                      <a:pt x="0" y="504608"/>
                    </a:lnTo>
                    <a:close/>
                  </a:path>
                </a:pathLst>
              </a:custGeom>
              <a:solidFill>
                <a:schemeClr val="bg1"/>
              </a:solidFill>
              <a:ln w="76200">
                <a:solidFill>
                  <a:schemeClr val="accent2"/>
                </a:solidFill>
              </a:ln>
              <a:effectLst/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254475" tIns="254475" rIns="254475" bIns="254475"/>
              <a:lstStyle/>
              <a:p>
                <a:pPr defTabSz="1244600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en-GB" sz="14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PPE – be thorough, don’t rush</a:t>
                </a:r>
              </a:p>
              <a:p>
                <a:pPr marL="171450" indent="-171450" defTabSz="1244600">
                  <a:lnSpc>
                    <a:spcPct val="90000"/>
                  </a:lnSpc>
                  <a:spcAft>
                    <a:spcPct val="35000"/>
                  </a:spcAft>
                  <a:buFont typeface="Wingdings" pitchFamily="2" charset="2"/>
                  <a:buChar char="q"/>
                </a:pPr>
                <a:r>
                  <a:rPr lang="en-GB" sz="1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Wash hands (20 secs)</a:t>
                </a:r>
              </a:p>
              <a:p>
                <a:pPr marL="171450" indent="-171450" defTabSz="1244600">
                  <a:lnSpc>
                    <a:spcPct val="90000"/>
                  </a:lnSpc>
                  <a:spcAft>
                    <a:spcPct val="35000"/>
                  </a:spcAft>
                  <a:buFont typeface="Wingdings" pitchFamily="2" charset="2"/>
                  <a:buChar char="q"/>
                </a:pPr>
                <a:r>
                  <a:rPr lang="en-GB" sz="1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PPE</a:t>
                </a:r>
              </a:p>
              <a:p>
                <a:pPr lvl="1" defTabSz="1244600">
                  <a:lnSpc>
                    <a:spcPct val="90000"/>
                  </a:lnSpc>
                  <a:spcAft>
                    <a:spcPct val="35000"/>
                  </a:spcAft>
                  <a:buFontTx/>
                  <a:buChar char="-"/>
                </a:pPr>
                <a:r>
                  <a:rPr lang="en-GB" sz="1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Long-sleeved gown</a:t>
                </a:r>
              </a:p>
              <a:p>
                <a:pPr lvl="1" defTabSz="1244600">
                  <a:lnSpc>
                    <a:spcPct val="90000"/>
                  </a:lnSpc>
                  <a:spcAft>
                    <a:spcPct val="35000"/>
                  </a:spcAft>
                  <a:buFontTx/>
                  <a:buChar char="-"/>
                </a:pPr>
                <a:r>
                  <a:rPr lang="en-GB" sz="1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FFP3 mask</a:t>
                </a:r>
              </a:p>
              <a:p>
                <a:pPr lvl="1" defTabSz="1244600">
                  <a:lnSpc>
                    <a:spcPct val="90000"/>
                  </a:lnSpc>
                  <a:spcAft>
                    <a:spcPct val="35000"/>
                  </a:spcAft>
                  <a:buFontTx/>
                  <a:buChar char="-"/>
                </a:pPr>
                <a:r>
                  <a:rPr lang="en-GB" sz="1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Gloves</a:t>
                </a:r>
              </a:p>
              <a:p>
                <a:pPr lvl="1" defTabSz="1244600">
                  <a:lnSpc>
                    <a:spcPct val="90000"/>
                  </a:lnSpc>
                  <a:spcAft>
                    <a:spcPct val="35000"/>
                  </a:spcAft>
                  <a:buFontTx/>
                  <a:buChar char="-"/>
                </a:pPr>
                <a:r>
                  <a:rPr lang="en-GB" sz="1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Visor</a:t>
                </a:r>
              </a:p>
              <a:p>
                <a:pPr lvl="1" defTabSz="1244600">
                  <a:lnSpc>
                    <a:spcPct val="90000"/>
                  </a:lnSpc>
                  <a:spcAft>
                    <a:spcPct val="35000"/>
                  </a:spcAft>
                  <a:buFontTx/>
                  <a:buChar char="-"/>
                </a:pPr>
                <a:r>
                  <a:rPr lang="en-GB" sz="1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Wipeable shoes</a:t>
                </a:r>
              </a:p>
              <a:p>
                <a:pPr marL="171450" indent="-171450" defTabSz="1244600">
                  <a:lnSpc>
                    <a:spcPct val="90000"/>
                  </a:lnSpc>
                  <a:spcAft>
                    <a:spcPct val="35000"/>
                  </a:spcAft>
                  <a:buFont typeface="Wingdings" pitchFamily="2" charset="2"/>
                  <a:buChar char="q"/>
                </a:pPr>
                <a:r>
                  <a:rPr lang="en-GB" sz="1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Check PPE with buddy</a:t>
                </a:r>
              </a:p>
              <a:p>
                <a:pPr marL="171450" indent="-171450" defTabSz="1244600">
                  <a:lnSpc>
                    <a:spcPct val="90000"/>
                  </a:lnSpc>
                  <a:spcAft>
                    <a:spcPct val="35000"/>
                  </a:spcAft>
                  <a:buFont typeface="Wingdings" pitchFamily="2" charset="2"/>
                  <a:buChar char="q"/>
                </a:pPr>
                <a:endParaRPr lang="en-GB" sz="1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defTabSz="1244600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en-GB" sz="14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Allocate roles:</a:t>
                </a:r>
              </a:p>
              <a:p>
                <a:pPr marL="171450" indent="-171450" defTabSz="1244600">
                  <a:lnSpc>
                    <a:spcPct val="90000"/>
                  </a:lnSpc>
                  <a:spcAft>
                    <a:spcPct val="35000"/>
                  </a:spcAft>
                  <a:buFont typeface="Wingdings" pitchFamily="2" charset="2"/>
                  <a:buChar char="q"/>
                </a:pPr>
                <a:r>
                  <a:rPr lang="en-GB" sz="1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Team leader and 1</a:t>
                </a:r>
                <a:r>
                  <a:rPr lang="en-GB" sz="1400" baseline="300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st</a:t>
                </a:r>
                <a:r>
                  <a:rPr lang="en-GB" sz="1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GB" sz="1400" dirty="0" err="1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intubator</a:t>
                </a:r>
                <a:endParaRPr lang="en-GB" sz="1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171450" indent="-171450" defTabSz="1244600">
                  <a:lnSpc>
                    <a:spcPct val="90000"/>
                  </a:lnSpc>
                  <a:spcAft>
                    <a:spcPct val="35000"/>
                  </a:spcAft>
                  <a:buFont typeface="Wingdings" pitchFamily="2" charset="2"/>
                  <a:buChar char="q"/>
                </a:pPr>
                <a:r>
                  <a:rPr lang="en-GB" sz="1400" dirty="0" err="1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Intubator</a:t>
                </a:r>
                <a:r>
                  <a:rPr lang="en-GB" sz="1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assistant</a:t>
                </a:r>
              </a:p>
              <a:p>
                <a:pPr marL="171450" indent="-171450" defTabSz="1244600">
                  <a:lnSpc>
                    <a:spcPct val="90000"/>
                  </a:lnSpc>
                  <a:spcAft>
                    <a:spcPct val="35000"/>
                  </a:spcAft>
                  <a:buFont typeface="Wingdings" pitchFamily="2" charset="2"/>
                  <a:buChar char="q"/>
                </a:pPr>
                <a:r>
                  <a:rPr lang="en-GB" sz="1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Drugs, monitor, timer</a:t>
                </a:r>
              </a:p>
              <a:p>
                <a:pPr marL="171450" indent="-171450" defTabSz="1244600">
                  <a:lnSpc>
                    <a:spcPct val="90000"/>
                  </a:lnSpc>
                  <a:spcAft>
                    <a:spcPct val="35000"/>
                  </a:spcAft>
                  <a:buFont typeface="Wingdings" pitchFamily="2" charset="2"/>
                  <a:buChar char="q"/>
                </a:pPr>
                <a:r>
                  <a:rPr lang="en-GB" sz="1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Runner (outside)</a:t>
                </a:r>
              </a:p>
              <a:p>
                <a:pPr marL="171450" indent="-171450" defTabSz="1244600">
                  <a:lnSpc>
                    <a:spcPct val="90000"/>
                  </a:lnSpc>
                  <a:spcAft>
                    <a:spcPct val="35000"/>
                  </a:spcAft>
                  <a:buFont typeface="Wingdings" pitchFamily="2" charset="2"/>
                  <a:buChar char="q"/>
                </a:pPr>
                <a:r>
                  <a:rPr lang="en-GB" sz="1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GB" sz="1400" dirty="0" err="1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eFONA</a:t>
                </a:r>
                <a:endParaRPr lang="en-GB" sz="1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171450" indent="-171450" defTabSz="1244600">
                  <a:lnSpc>
                    <a:spcPct val="90000"/>
                  </a:lnSpc>
                  <a:spcAft>
                    <a:spcPct val="35000"/>
                  </a:spcAft>
                  <a:buFont typeface="Wingdings" pitchFamily="2" charset="2"/>
                  <a:buChar char="q"/>
                </a:pPr>
                <a:endParaRPr lang="en-GB" sz="1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171450" indent="-171450" defTabSz="1244600">
                  <a:lnSpc>
                    <a:spcPct val="90000"/>
                  </a:lnSpc>
                  <a:spcAft>
                    <a:spcPct val="35000"/>
                  </a:spcAft>
                  <a:buFont typeface="Wingdings" pitchFamily="2" charset="2"/>
                  <a:buChar char="q"/>
                </a:pPr>
                <a:r>
                  <a:rPr lang="en-GB" sz="1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How do we contact further help if required?</a:t>
                </a:r>
              </a:p>
              <a:p>
                <a:pPr marL="171450" indent="-171450" defTabSz="1244600">
                  <a:lnSpc>
                    <a:spcPct val="90000"/>
                  </a:lnSpc>
                  <a:spcAft>
                    <a:spcPct val="35000"/>
                  </a:spcAft>
                  <a:buFont typeface="Wingdings" pitchFamily="2" charset="2"/>
                  <a:buChar char="q"/>
                </a:pPr>
                <a:r>
                  <a:rPr lang="en-GB" sz="1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Give COVID bleep to runner</a:t>
                </a:r>
              </a:p>
              <a:p>
                <a:pPr defTabSz="1244600">
                  <a:lnSpc>
                    <a:spcPct val="90000"/>
                  </a:lnSpc>
                  <a:spcAft>
                    <a:spcPct val="35000"/>
                  </a:spcAft>
                </a:pPr>
                <a:endParaRPr lang="en-GB" sz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171450" indent="-171450" defTabSz="1244600">
                  <a:lnSpc>
                    <a:spcPct val="90000"/>
                  </a:lnSpc>
                  <a:spcAft>
                    <a:spcPct val="35000"/>
                  </a:spcAft>
                  <a:buFont typeface="Wingdings" pitchFamily="2" charset="2"/>
                  <a:buChar char="q"/>
                </a:pPr>
                <a:endParaRPr lang="en-GB" sz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defTabSz="1244600">
                  <a:lnSpc>
                    <a:spcPct val="90000"/>
                  </a:lnSpc>
                  <a:spcAft>
                    <a:spcPct val="35000"/>
                  </a:spcAft>
                </a:pPr>
                <a:endParaRPr lang="en-GB" sz="1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defTabSz="1244600">
                  <a:lnSpc>
                    <a:spcPct val="90000"/>
                  </a:lnSpc>
                  <a:spcAft>
                    <a:spcPct val="35000"/>
                  </a:spcAft>
                </a:pPr>
                <a:endParaRPr lang="en-GB" sz="8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 defTabSz="1244600">
                  <a:lnSpc>
                    <a:spcPct val="90000"/>
                  </a:lnSpc>
                  <a:spcAft>
                    <a:spcPct val="35000"/>
                  </a:spcAft>
                </a:pPr>
                <a:endParaRPr lang="en-GB" sz="1000" b="1" dirty="0">
                  <a:solidFill>
                    <a:schemeClr val="tx1"/>
                  </a:solidFill>
                  <a:latin typeface="Calibri" panose="020F0502020204030204" pitchFamily="34" charset="0"/>
                  <a:ea typeface="Helvetica"/>
                  <a:cs typeface="Calibri" panose="020F0502020204030204" pitchFamily="34" charset="0"/>
                  <a:sym typeface="Helvetica"/>
                </a:endParaRPr>
              </a:p>
            </p:txBody>
          </p:sp>
        </p:grpSp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89BE1DFF-A923-3B44-8A4C-7910C5D1FF5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658627" y="4405068"/>
              <a:ext cx="2019330" cy="1418456"/>
            </a:xfrm>
            <a:prstGeom prst="rect">
              <a:avLst/>
            </a:prstGeom>
          </p:spPr>
        </p:pic>
      </p:grpSp>
      <p:sp>
        <p:nvSpPr>
          <p:cNvPr id="20" name="Text Box 3">
            <a:extLst>
              <a:ext uri="{FF2B5EF4-FFF2-40B4-BE49-F238E27FC236}">
                <a16:creationId xmlns:a16="http://schemas.microsoft.com/office/drawing/2014/main" id="{BE03F359-65B3-DB4B-A573-59AD2C908BEE}"/>
              </a:ext>
            </a:extLst>
          </p:cNvPr>
          <p:cNvSpPr txBox="1"/>
          <p:nvPr/>
        </p:nvSpPr>
        <p:spPr>
          <a:xfrm>
            <a:off x="10638036" y="9240937"/>
            <a:ext cx="2235967" cy="262717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>
            <a:softEdge rad="12700"/>
          </a:effec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Version 2: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</a:t>
            </a:r>
            <a:r>
              <a:rPr lang="en-GB" sz="1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March 2020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490362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5630</TotalTime>
  <Words>283</Words>
  <Application>Microsoft Office PowerPoint</Application>
  <PresentationFormat>Custom</PresentationFormat>
  <Paragraphs>110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Helvetica Light</vt:lpstr>
      <vt:lpstr>Helvetica Neue</vt:lpstr>
      <vt:lpstr>Wingdings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Lucy</dc:creator>
  <cp:lastModifiedBy>Tessa Bailey</cp:lastModifiedBy>
  <cp:revision>100</cp:revision>
  <cp:lastPrinted>2020-03-18T23:48:15Z</cp:lastPrinted>
  <dcterms:modified xsi:type="dcterms:W3CDTF">2020-03-31T09:58:05Z</dcterms:modified>
</cp:coreProperties>
</file>